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88" r:id="rId3"/>
    <p:sldId id="276" r:id="rId4"/>
    <p:sldId id="278" r:id="rId5"/>
    <p:sldId id="277" r:id="rId6"/>
    <p:sldId id="283" r:id="rId7"/>
    <p:sldId id="284" r:id="rId8"/>
    <p:sldId id="285" r:id="rId9"/>
    <p:sldId id="289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F06ED-46FE-488F-9E47-B08270E48D8D}" v="24" dt="2024-04-02T20:02:01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>
        <p:scale>
          <a:sx n="50" d="100"/>
          <a:sy n="50" d="100"/>
        </p:scale>
        <p:origin x="618" y="174"/>
      </p:cViewPr>
      <p:guideLst/>
    </p:cSldViewPr>
  </p:slideViewPr>
  <p:outlineViewPr>
    <p:cViewPr>
      <p:scale>
        <a:sx n="33" d="100"/>
        <a:sy n="33" d="100"/>
      </p:scale>
      <p:origin x="0" y="-211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wn bain" userId="f29c4971f969c8a2" providerId="LiveId" clId="{F45F06ED-46FE-488F-9E47-B08270E48D8D}"/>
    <pc:docChg chg="undo custSel delSld modSld">
      <pc:chgData name="shawn bain" userId="f29c4971f969c8a2" providerId="LiveId" clId="{F45F06ED-46FE-488F-9E47-B08270E48D8D}" dt="2024-04-02T20:01:53.431" v="82"/>
      <pc:docMkLst>
        <pc:docMk/>
      </pc:docMkLst>
      <pc:sldChg chg="modSp mod modAnim">
        <pc:chgData name="shawn bain" userId="f29c4971f969c8a2" providerId="LiveId" clId="{F45F06ED-46FE-488F-9E47-B08270E48D8D}" dt="2024-04-02T20:01:07.431" v="73"/>
        <pc:sldMkLst>
          <pc:docMk/>
          <pc:sldMk cId="0" sldId="285"/>
        </pc:sldMkLst>
        <pc:spChg chg="mod">
          <ac:chgData name="shawn bain" userId="f29c4971f969c8a2" providerId="LiveId" clId="{F45F06ED-46FE-488F-9E47-B08270E48D8D}" dt="2024-04-02T20:00:43.347" v="71" actId="20577"/>
          <ac:spMkLst>
            <pc:docMk/>
            <pc:sldMk cId="0" sldId="285"/>
            <ac:spMk id="2" creationId="{512C0246-617C-D100-E1DE-43E6B04FBADD}"/>
          </ac:spMkLst>
        </pc:spChg>
      </pc:sldChg>
      <pc:sldChg chg="modSp modTransition">
        <pc:chgData name="shawn bain" userId="f29c4971f969c8a2" providerId="LiveId" clId="{F45F06ED-46FE-488F-9E47-B08270E48D8D}" dt="2024-04-02T20:01:53.431" v="82"/>
        <pc:sldMkLst>
          <pc:docMk/>
          <pc:sldMk cId="0" sldId="286"/>
        </pc:sldMkLst>
        <pc:spChg chg="mod">
          <ac:chgData name="shawn bain" userId="f29c4971f969c8a2" providerId="LiveId" clId="{F45F06ED-46FE-488F-9E47-B08270E48D8D}" dt="2024-04-02T20:01:53.431" v="82"/>
          <ac:spMkLst>
            <pc:docMk/>
            <pc:sldMk cId="0" sldId="286"/>
            <ac:spMk id="3" creationId="{9BED758E-CE14-F599-90C4-DB649742E7BB}"/>
          </ac:spMkLst>
        </pc:spChg>
      </pc:sldChg>
      <pc:sldChg chg="modSp mod">
        <pc:chgData name="shawn bain" userId="f29c4971f969c8a2" providerId="LiveId" clId="{F45F06ED-46FE-488F-9E47-B08270E48D8D}" dt="2024-04-02T20:01:43.810" v="80" actId="20577"/>
        <pc:sldMkLst>
          <pc:docMk/>
          <pc:sldMk cId="0" sldId="289"/>
        </pc:sldMkLst>
        <pc:spChg chg="mod">
          <ac:chgData name="shawn bain" userId="f29c4971f969c8a2" providerId="LiveId" clId="{F45F06ED-46FE-488F-9E47-B08270E48D8D}" dt="2024-04-02T20:01:43.810" v="80" actId="20577"/>
          <ac:spMkLst>
            <pc:docMk/>
            <pc:sldMk cId="0" sldId="289"/>
            <ac:spMk id="2" creationId="{D2316DC7-E57A-51B6-D475-81D4292BEBC0}"/>
          </ac:spMkLst>
        </pc:spChg>
      </pc:sldChg>
      <pc:sldChg chg="modSp del mod">
        <pc:chgData name="shawn bain" userId="f29c4971f969c8a2" providerId="LiveId" clId="{F45F06ED-46FE-488F-9E47-B08270E48D8D}" dt="2024-04-02T20:00:53.260" v="72" actId="47"/>
        <pc:sldMkLst>
          <pc:docMk/>
          <pc:sldMk cId="0" sldId="290"/>
        </pc:sldMkLst>
        <pc:spChg chg="mod">
          <ac:chgData name="shawn bain" userId="f29c4971f969c8a2" providerId="LiveId" clId="{F45F06ED-46FE-488F-9E47-B08270E48D8D}" dt="2024-04-02T20:00:01.121" v="37"/>
          <ac:spMkLst>
            <pc:docMk/>
            <pc:sldMk cId="0" sldId="290"/>
            <ac:spMk id="2" creationId="{B9E88363-62D9-4842-1C76-4EC1A0916DE4}"/>
          </ac:spMkLst>
        </pc:spChg>
      </pc:sldChg>
    </pc:docChg>
  </pc:docChgLst>
  <pc:docChgLst>
    <pc:chgData name="shawn bain" userId="f29c4971f969c8a2" providerId="LiveId" clId="{93159A94-00E6-4886-AE7A-06C236997AC2}"/>
    <pc:docChg chg="modSld">
      <pc:chgData name="shawn bain" userId="f29c4971f969c8a2" providerId="LiveId" clId="{93159A94-00E6-4886-AE7A-06C236997AC2}" dt="2022-10-10T20:44:27.835" v="159" actId="6549"/>
      <pc:docMkLst>
        <pc:docMk/>
      </pc:docMkLst>
      <pc:sldChg chg="modSp mod">
        <pc:chgData name="shawn bain" userId="f29c4971f969c8a2" providerId="LiveId" clId="{93159A94-00E6-4886-AE7A-06C236997AC2}" dt="2022-10-10T20:44:27.835" v="159" actId="6549"/>
        <pc:sldMkLst>
          <pc:docMk/>
          <pc:sldMk cId="0" sldId="277"/>
        </pc:sldMkLst>
        <pc:spChg chg="mod">
          <ac:chgData name="shawn bain" userId="f29c4971f969c8a2" providerId="LiveId" clId="{93159A94-00E6-4886-AE7A-06C236997AC2}" dt="2022-10-10T20:44:27.835" v="159" actId="6549"/>
          <ac:spMkLst>
            <pc:docMk/>
            <pc:sldMk cId="0" sldId="277"/>
            <ac:spMk id="29698" creationId="{DDA6AD2E-D8A4-983C-A540-068BCB89E382}"/>
          </ac:spMkLst>
        </pc:spChg>
      </pc:sldChg>
      <pc:sldChg chg="modSp mod">
        <pc:chgData name="shawn bain" userId="f29c4971f969c8a2" providerId="LiveId" clId="{93159A94-00E6-4886-AE7A-06C236997AC2}" dt="2022-10-10T20:42:19.169" v="142" actId="20577"/>
        <pc:sldMkLst>
          <pc:docMk/>
          <pc:sldMk cId="0" sldId="283"/>
        </pc:sldMkLst>
        <pc:spChg chg="mod">
          <ac:chgData name="shawn bain" userId="f29c4971f969c8a2" providerId="LiveId" clId="{93159A94-00E6-4886-AE7A-06C236997AC2}" dt="2022-10-10T20:42:19.169" v="142" actId="20577"/>
          <ac:spMkLst>
            <pc:docMk/>
            <pc:sldMk cId="0" sldId="283"/>
            <ac:spMk id="30722" creationId="{31C7D593-22A0-D79D-DF2B-FA882E09B0D1}"/>
          </ac:spMkLst>
        </pc:spChg>
      </pc:sldChg>
      <pc:sldChg chg="modSp mod">
        <pc:chgData name="shawn bain" userId="f29c4971f969c8a2" providerId="LiveId" clId="{93159A94-00E6-4886-AE7A-06C236997AC2}" dt="2022-10-10T20:42:34.754" v="158" actId="20577"/>
        <pc:sldMkLst>
          <pc:docMk/>
          <pc:sldMk cId="0" sldId="284"/>
        </pc:sldMkLst>
        <pc:spChg chg="mod">
          <ac:chgData name="shawn bain" userId="f29c4971f969c8a2" providerId="LiveId" clId="{93159A94-00E6-4886-AE7A-06C236997AC2}" dt="2022-10-10T20:42:34.754" v="158" actId="20577"/>
          <ac:spMkLst>
            <pc:docMk/>
            <pc:sldMk cId="0" sldId="284"/>
            <ac:spMk id="31746" creationId="{4A2FD215-8095-BDE4-F1D9-386ED7CB8E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2E499-A3AC-F688-FEFD-FF7A253DB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E55541-9F70-4C14-BD76-959D54BD96E3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DDCC4-6264-8E71-0376-3A8C86C0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93401-CAE4-C30B-048F-B24FD26D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21F58FD-E71F-4A2A-A1A3-E809FF679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81290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F6E9E-2E0F-0B7C-5BB6-276C1870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1C2CC7-5B3D-4F08-BEC3-BDAF31FF5F12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6ED53-A18A-0AFB-A99C-576537EF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1D432-6C0D-66A4-ABD8-FBA4BCFD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7E84B053-7B35-4ADA-9827-F36BB14E29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50984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94FD5-95FD-2CA9-75E5-1215EBCD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8C6EB57-470C-49EF-8074-06E3CB87BC19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729E6-BBE6-AAFA-976C-D02C3F06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87A7-5A4F-89D2-7B1F-38C8BD54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602DDAAB-F895-4D33-8234-E93442F6A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08799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6562F69F-C372-EF61-0813-BF81AFAA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6C76E0-16BC-42D2-9E5B-1412A45096B6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E718E368-D2B7-D73A-B72A-7AAB92DF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02700F5A-85A2-9E15-1EB4-11B8DDA98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4EB4DEF-5994-425E-BD3C-55103684C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5614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ED703-ED80-CB3C-BAF7-7F4F306C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F35268-9461-40A5-8620-6E645B50FA5C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AF084-D935-D9D7-4D37-AE3BCFA9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199FC-F6F7-B21A-1933-C3225CD9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FB7E0A0E-2C00-411A-BACF-7076A906F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64422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EE56F-97A6-6021-F080-344FE17B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1AACF79-9658-46B7-8729-01F558CEB239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B4DE9-EC75-7D65-937C-00BA282B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5894B-6EF7-33BC-517F-969322B1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EB5CFA5-FC73-49F3-9D1A-1AA8B63649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96601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21466-1CC8-96DB-624F-2D2FD3DB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CD1410D-52B6-4C60-BBD2-70DA5D31B159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AF013-16B9-7296-3450-876DD7BB8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0701C-440A-7894-7016-E8FC3A51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30D9049-24C7-481E-B0F1-D046AE71BB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46947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9B600-8D75-93D0-055F-826A4388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49B867-F8B4-421E-9587-FB1A00AAC88C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865E5-FED9-27BB-A1BB-01D434E4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748BB-5D8E-DEBE-0C28-91C57C3E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D0E3C60-F696-4821-B45A-D27DDB11E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06255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D81B91-1BCB-A426-98C0-43A66B6C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83DD73B-7196-4972-8FD2-2360DBB2141D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4B9935-4154-A745-80D0-76B1A5E0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56649-FE65-FD83-34A2-1B1F0D97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1BAF1E4D-FA8A-488D-91CD-3D384982E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05043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77605A-C557-B10B-45EB-FF30323CC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F7F25D-7C6E-4C6B-BE8C-77938FBD3FE6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AF04D-B094-D76D-30DC-30493EA0C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DCAEF-D334-E5AC-38CE-A20BB0849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EA7C71C-0212-4268-AF59-AC07566E9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348151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48F0D-03CB-9F15-C6EA-97E1A3F4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F5D85B-3870-411B-8906-9F243F47EB1B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7E1951-FEDF-E899-8CA4-AECBC6A3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6B7E0-E911-0039-999F-6ED1E991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F0AF27A-4C52-452E-8CF2-B8F27DCC76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7191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74D48-EBD8-3A6B-46AE-F04415BB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D976FA-C872-40EE-B554-B7E99E7A3201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2CBFB-ADC4-BA6D-B1BC-A32A3EDF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08B6-A875-ABA1-80B9-A4E4E7C2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8F8FB9B-F958-41BD-A645-3748D92E5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178874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1963B-74DC-B43D-8D5F-C7D6875D3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2961725-1EF2-4759-8AFF-5FFA9C610934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0E43A-DB02-0A24-6AA0-0B91F2077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A61C3-423A-8532-7C6D-11DAE4A3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D7A66500-2FD0-46D3-BCF6-A95257F7EF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880731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A5BA04B5-C157-CF95-8CB0-CC8F266E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14630F7-2A64-4313-A3E8-084697BA1631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B4A26697-D641-8AF5-390A-75449FA7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765724B-118D-D6BB-4296-3DC5E8CB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FB4C047-EBE0-4435-91A2-27B2473D9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564290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FF382-C973-52E7-00B6-CB6B9F4F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D34EE1-9FB4-46DE-8439-287B780BF032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4D5F-11B5-6908-8D3B-1A7A91F8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9B395-D25A-30EB-0331-A16CEE37C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B33D175-969C-47B9-8594-302EAF64B4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678975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B458-835C-ED3C-F665-CAE96A74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DEBA33-738A-431B-995B-6C22EDF92700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0E35D-755F-E28D-FF60-B2821B16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EF98F-FAC6-33B1-9A5C-349F5360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8A9C73F-8786-4361-8968-3AEFC8768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001937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D960592A-338F-F5B1-9364-28BEA9514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6E03817-BA83-4498-A361-8030241E5986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2D52B060-1E80-E50F-A391-7CA60B92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21C4EB8-6523-82B3-C6F3-41048024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1F99A9C-7F75-40CD-93ED-FFF94E45E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34419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BF65F-12EE-BAA3-CE7D-98A66889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54C79C5-8C1C-43C9-B4B0-EDDBD6DB29BD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55813-93B0-ED58-3CC9-4239757F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56C3F-DC1F-D883-A30A-CCC33FEE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2870077-3B37-46B1-82DE-780634371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92409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EE439-167A-E3EF-5697-03D3A8B90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A37560-1C02-4FB3-85EC-36E05A8388B5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C3E3D-4D08-D79D-7AED-548E0FDC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3FCA0-9BF6-3996-B307-E5105C76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6F4BD1E6-0DB2-4134-A441-0F4FE3975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88099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36D5A2-CE03-ADDE-9DD3-2EE2BC106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5AE993-AFDB-4E33-BD1A-7F12E05935C7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18AA6F-EE95-1D35-2A74-BA899C03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DAC449-7713-ACE2-0C79-C80E5BE5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2A17A9D-174F-428F-B797-A07B06DBB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40212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B6A02-7DF7-27D4-A2CA-21A583B4C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EA2631-8EA4-4A67-ACAA-50CD71DA35F0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817D71-A335-529D-7681-8C11CAC9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742E8-7FB6-495B-F461-E8559ABD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3B06662-092F-4260-BC68-2E42D9602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55690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562E5-FA11-EFF2-348E-98DDBC268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BB6C49A-F62E-42EC-83BE-D25C58BF51A4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01226-61B3-87CB-1AB8-57A0D6D0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B7429-8C2C-B34E-5F66-952FF118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D6C49CA3-0EDD-43C1-9FD1-961CC35A3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42159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188FC-85AE-DF1F-C9CF-A9FD118E1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2C521E2-3CA3-49AD-8524-5296403BBB69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C531-0985-BBC4-1787-7136CB7E8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0F225-0100-EB0C-76DE-4C63712E5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1235C90-0F29-4D05-8F3B-5A0BF3C761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15252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49F55F45-BF1F-BC0C-2DEA-3CB63498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EF7DD5-F194-443D-96B7-2D4D2A5A341C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C9DA7243-35C7-57CE-EF0F-B003ACCE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4132733-CAC8-5C01-6A07-4188F79E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D7E3875E-6CE3-4F4F-AD34-8B18B04E59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19468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18699-482B-8429-9F84-49DC27706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5CEFFD9-DF7E-40A0-862D-FF37993FA3FB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CF41A-053C-BFD0-A99E-B2FF8D10B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BD754-77E4-626D-32E3-473998F2A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5A7B8F2-2645-4964-9977-B9613FABA6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4E0DFC6B-75E5-54AE-24A5-9550F75A98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62100" y="1825625"/>
            <a:ext cx="9791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3F9BD695-B115-69D5-DE6B-883A5C47E1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324100" y="365125"/>
            <a:ext cx="9029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DBCDE-6510-7EB6-F1AB-AA87339A0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C76CDB77-D45F-4EBB-B1F4-189172B6470E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F93D6-8D94-6B16-6D03-35077AAB8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83A65-613C-94C1-F5DD-1D581F3B6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362D0D2-8503-41DF-8E3F-7443686762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3" name="Text Placeholder 2">
            <a:extLst>
              <a:ext uri="{FF2B5EF4-FFF2-40B4-BE49-F238E27FC236}">
                <a16:creationId xmlns:a16="http://schemas.microsoft.com/office/drawing/2014/main" id="{38706746-CB74-D0DF-FB30-6C2D540A29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62100" y="1825625"/>
            <a:ext cx="9791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Title Placeholder 1">
            <a:extLst>
              <a:ext uri="{FF2B5EF4-FFF2-40B4-BE49-F238E27FC236}">
                <a16:creationId xmlns:a16="http://schemas.microsoft.com/office/drawing/2014/main" id="{5E57C23C-0465-0B84-E4D9-976CC8FAFE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324100" y="365125"/>
            <a:ext cx="9029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anose="02040503050406030204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5A5A5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CD9B2E-4D3F-65EF-30DB-1305FEBA9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8650" y="5578475"/>
            <a:ext cx="4522788" cy="86995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altLang="en-US" sz="4800" b="1" dirty="0">
                <a:solidFill>
                  <a:schemeClr val="tx1"/>
                </a:solidFill>
              </a:rPr>
              <a:t>-  Proverbs 4:1-9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9CF682-E1C4-E662-EF3C-54E61C17A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5300" y="1377950"/>
            <a:ext cx="9144000" cy="23876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What Parents</a:t>
            </a:r>
            <a:b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 Are Doing</a:t>
            </a:r>
            <a:b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en-US" b="1" i="1" u="sng" dirty="0">
                <a:solidFill>
                  <a:schemeClr val="accent1">
                    <a:lumMod val="50000"/>
                  </a:schemeClr>
                </a:solidFill>
              </a:rPr>
              <a:t>WITH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 Their</a:t>
            </a:r>
            <a:b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 Children’s Faith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8677" name="Picture 5" descr="http://buzz.eewmagazine.com/storage/teach-our-kids-to-be-holy450.jpg?__SQUARESPACE_CACHEVERSION=1348845083111">
            <a:extLst>
              <a:ext uri="{FF2B5EF4-FFF2-40B4-BE49-F238E27FC236}">
                <a16:creationId xmlns:a16="http://schemas.microsoft.com/office/drawing/2014/main" id="{4DA5DCCD-EFD6-BA7E-E6DE-54CF9FB8E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30" y="3787385"/>
            <a:ext cx="3481053" cy="23903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7" descr="http://www.growproclaimserve.com/images/custom/1038/helping-parents-practice-faith-at-home.jpg">
            <a:extLst>
              <a:ext uri="{FF2B5EF4-FFF2-40B4-BE49-F238E27FC236}">
                <a16:creationId xmlns:a16="http://schemas.microsoft.com/office/drawing/2014/main" id="{4CBDC8E8-39EC-D5A7-B8EA-79B994F9D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113" y="3799418"/>
            <a:ext cx="2498699" cy="18740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1" name="Picture 9" descr="http://www.doingfamilyright.com/media/uploads/2015/02/learningfromourkids_sm.jpg">
            <a:extLst>
              <a:ext uri="{FF2B5EF4-FFF2-40B4-BE49-F238E27FC236}">
                <a16:creationId xmlns:a16="http://schemas.microsoft.com/office/drawing/2014/main" id="{9E9E742D-E91A-A511-95D6-56FF7A28C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582" y="652229"/>
            <a:ext cx="2891319" cy="2551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2">
            <a:extLst>
              <a:ext uri="{FF2B5EF4-FFF2-40B4-BE49-F238E27FC236}">
                <a16:creationId xmlns:a16="http://schemas.microsoft.com/office/drawing/2014/main" id="{B96E80E7-7A1C-A282-4820-7BD265AF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213" y="1443038"/>
            <a:ext cx="9029700" cy="3006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</a:rPr>
              <a:t>Each parent has something to do with their child’s faith</a:t>
            </a:r>
            <a:br>
              <a:rPr lang="en-US" sz="4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(Proverbs 4:2;  1 Timothy 4:6)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3">
            <a:extLst>
              <a:ext uri="{FF2B5EF4-FFF2-40B4-BE49-F238E27FC236}">
                <a16:creationId xmlns:a16="http://schemas.microsoft.com/office/drawing/2014/main" id="{DDA6AD2E-D8A4-983C-A540-068BCB89E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520825"/>
            <a:ext cx="10504714" cy="5056188"/>
          </a:xfrm>
        </p:spPr>
        <p:txBody>
          <a:bodyPr/>
          <a:lstStyle/>
          <a:p>
            <a:pPr eaLnBrk="1" hangingPunct="1"/>
            <a:r>
              <a:rPr lang="en-US" altLang="en-US" sz="4000" b="1" u="sng" dirty="0"/>
              <a:t>Never</a:t>
            </a:r>
            <a:r>
              <a:rPr lang="en-US" altLang="en-US" sz="4000" dirty="0"/>
              <a:t> assume church attendance is a faith builder, the Bible says teaching at home does it (</a:t>
            </a:r>
            <a:r>
              <a:rPr lang="en-US" altLang="en-US" sz="4000" b="1" dirty="0"/>
              <a:t>Ephesians 6:4</a:t>
            </a:r>
            <a:r>
              <a:rPr lang="en-US" altLang="en-US" sz="4000" dirty="0"/>
              <a:t>)</a:t>
            </a:r>
          </a:p>
          <a:p>
            <a:pPr eaLnBrk="1" hangingPunct="1"/>
            <a:r>
              <a:rPr lang="en-US" altLang="en-US" sz="4000" b="1" u="sng" dirty="0"/>
              <a:t>Never</a:t>
            </a:r>
            <a:r>
              <a:rPr lang="en-US" altLang="en-US" sz="4000" dirty="0"/>
              <a:t> assume church problems will not affect children (</a:t>
            </a:r>
            <a:r>
              <a:rPr lang="en-US" altLang="en-US" sz="4000" b="1" dirty="0"/>
              <a:t>John 13:34,35</a:t>
            </a:r>
            <a:r>
              <a:rPr lang="en-US" altLang="en-US" sz="4000" dirty="0"/>
              <a:t>)</a:t>
            </a:r>
          </a:p>
        </p:txBody>
      </p:sp>
      <p:sp>
        <p:nvSpPr>
          <p:cNvPr id="29699" name="Title 12">
            <a:extLst>
              <a:ext uri="{FF2B5EF4-FFF2-40B4-BE49-F238E27FC236}">
                <a16:creationId xmlns:a16="http://schemas.microsoft.com/office/drawing/2014/main" id="{E2980113-9D0D-B50E-51C5-42009600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141288"/>
            <a:ext cx="9029700" cy="1325562"/>
          </a:xfrm>
        </p:spPr>
        <p:txBody>
          <a:bodyPr/>
          <a:lstStyle/>
          <a:p>
            <a:pPr eaLnBrk="1" hangingPunct="1"/>
            <a:r>
              <a:rPr lang="en-US" altLang="en-US" sz="6000" b="1" u="sng">
                <a:solidFill>
                  <a:srgbClr val="C00000"/>
                </a:solidFill>
              </a:rPr>
              <a:t>WARNING  SIGNS!!!!</a:t>
            </a:r>
            <a:endParaRPr lang="en-US" altLang="en-US" b="1" u="sng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3">
            <a:extLst>
              <a:ext uri="{FF2B5EF4-FFF2-40B4-BE49-F238E27FC236}">
                <a16:creationId xmlns:a16="http://schemas.microsoft.com/office/drawing/2014/main" id="{31C7D593-22A0-D79D-DF2B-FA882E09B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950" y="1520825"/>
            <a:ext cx="10102850" cy="5056188"/>
          </a:xfrm>
        </p:spPr>
        <p:txBody>
          <a:bodyPr/>
          <a:lstStyle/>
          <a:p>
            <a:pPr eaLnBrk="1" hangingPunct="1"/>
            <a:r>
              <a:rPr lang="en-US" altLang="en-US" sz="4000" b="1" u="sng" dirty="0"/>
              <a:t>Never</a:t>
            </a:r>
            <a:r>
              <a:rPr lang="en-US" altLang="en-US" sz="4000" dirty="0"/>
              <a:t> assume all children become ornery, disrespectful, untrustworthy, rebels, worldly, and bad-tempered (</a:t>
            </a:r>
            <a:r>
              <a:rPr lang="en-US" altLang="en-US" sz="4000" b="1" dirty="0"/>
              <a:t>1 Timothy 4:12;          Proverbs 10:1; 17:25; 19:26; 29:15)</a:t>
            </a:r>
          </a:p>
          <a:p>
            <a:pPr eaLnBrk="1" hangingPunct="1"/>
            <a:r>
              <a:rPr lang="en-US" altLang="en-US" sz="4000" b="1" u="sng" dirty="0"/>
              <a:t>Never</a:t>
            </a:r>
            <a:r>
              <a:rPr lang="en-US" altLang="en-US" sz="4000" dirty="0"/>
              <a:t> assume NOT permitting ungodly and immodest activities, places, people, and dress will turn your child away from the Lord</a:t>
            </a:r>
          </a:p>
        </p:txBody>
      </p:sp>
      <p:sp>
        <p:nvSpPr>
          <p:cNvPr id="30723" name="Title 12">
            <a:extLst>
              <a:ext uri="{FF2B5EF4-FFF2-40B4-BE49-F238E27FC236}">
                <a16:creationId xmlns:a16="http://schemas.microsoft.com/office/drawing/2014/main" id="{D25A4802-230C-AC7C-F711-4329B416B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141288"/>
            <a:ext cx="9029700" cy="1325562"/>
          </a:xfrm>
        </p:spPr>
        <p:txBody>
          <a:bodyPr/>
          <a:lstStyle/>
          <a:p>
            <a:pPr eaLnBrk="1" hangingPunct="1"/>
            <a:r>
              <a:rPr lang="en-US" altLang="en-US" sz="6000" b="1" u="sng">
                <a:solidFill>
                  <a:srgbClr val="C00000"/>
                </a:solidFill>
              </a:rPr>
              <a:t>WARNING  SIGNS!!!!</a:t>
            </a:r>
            <a:endParaRPr lang="en-US" altLang="en-US" b="1" u="sng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3">
            <a:extLst>
              <a:ext uri="{FF2B5EF4-FFF2-40B4-BE49-F238E27FC236}">
                <a16:creationId xmlns:a16="http://schemas.microsoft.com/office/drawing/2014/main" id="{4A2FD215-8095-BDE4-F1D9-386ED7CB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950" y="1520825"/>
            <a:ext cx="10102850" cy="5056188"/>
          </a:xfrm>
        </p:spPr>
        <p:txBody>
          <a:bodyPr/>
          <a:lstStyle/>
          <a:p>
            <a:pPr eaLnBrk="1" hangingPunct="1"/>
            <a:r>
              <a:rPr lang="en-US" altLang="en-US" sz="4000" b="1" u="sng" dirty="0"/>
              <a:t>Never</a:t>
            </a:r>
            <a:r>
              <a:rPr lang="en-US" altLang="en-US" sz="4000" dirty="0"/>
              <a:t> assume a child needs more money       (</a:t>
            </a:r>
            <a:r>
              <a:rPr lang="en-US" altLang="en-US" sz="4000" b="1" dirty="0"/>
              <a:t>1 Timothy 6:9,10)</a:t>
            </a:r>
          </a:p>
          <a:p>
            <a:pPr eaLnBrk="1" hangingPunct="1"/>
            <a:r>
              <a:rPr lang="en-US" altLang="en-US" sz="4000" b="1" u="sng" dirty="0"/>
              <a:t>Never</a:t>
            </a:r>
            <a:r>
              <a:rPr lang="en-US" altLang="en-US" sz="4000" dirty="0"/>
              <a:t> assume the current society standard is good enough for your child (</a:t>
            </a:r>
            <a:r>
              <a:rPr lang="en-US" altLang="en-US" sz="4000" b="1" dirty="0"/>
              <a:t>Romans 12:1,2</a:t>
            </a:r>
            <a:r>
              <a:rPr lang="en-US" altLang="en-US" sz="4000" dirty="0"/>
              <a:t>)</a:t>
            </a:r>
          </a:p>
          <a:p>
            <a:pPr eaLnBrk="1" hangingPunct="1"/>
            <a:r>
              <a:rPr lang="en-US" altLang="en-US" sz="4000" b="1" u="sng" dirty="0"/>
              <a:t>Never</a:t>
            </a:r>
            <a:r>
              <a:rPr lang="en-US" altLang="en-US" sz="4000" dirty="0"/>
              <a:t> assume faith is going to be a priority with your child, if it is not with you     (</a:t>
            </a:r>
            <a:r>
              <a:rPr lang="en-US" altLang="en-US" sz="4000" b="1" dirty="0"/>
              <a:t>Matthew 6:33</a:t>
            </a:r>
            <a:r>
              <a:rPr lang="en-US" altLang="en-US" sz="4000" dirty="0"/>
              <a:t>)</a:t>
            </a:r>
            <a:endParaRPr lang="en-US" altLang="en-US" sz="1400" dirty="0"/>
          </a:p>
        </p:txBody>
      </p:sp>
      <p:sp>
        <p:nvSpPr>
          <p:cNvPr id="31747" name="Title 12">
            <a:extLst>
              <a:ext uri="{FF2B5EF4-FFF2-40B4-BE49-F238E27FC236}">
                <a16:creationId xmlns:a16="http://schemas.microsoft.com/office/drawing/2014/main" id="{783185B1-261D-0C2A-5D88-C8300C75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141288"/>
            <a:ext cx="9029700" cy="1325562"/>
          </a:xfrm>
        </p:spPr>
        <p:txBody>
          <a:bodyPr/>
          <a:lstStyle/>
          <a:p>
            <a:pPr eaLnBrk="1" hangingPunct="1"/>
            <a:r>
              <a:rPr lang="en-US" altLang="en-US" sz="6000" b="1" u="sng">
                <a:solidFill>
                  <a:srgbClr val="C00000"/>
                </a:solidFill>
              </a:rPr>
              <a:t>WARNING  SIGNS!!!!</a:t>
            </a:r>
            <a:endParaRPr lang="en-US" altLang="en-US" b="1" u="sng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2C0246-617C-D100-E1DE-43E6B04FB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147" y="1776171"/>
            <a:ext cx="11110823" cy="4430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</a:rPr>
              <a:t>Parents seem to be afraid of the world, instead of teaching them to have faith to live in it. 		   </a:t>
            </a:r>
            <a:r>
              <a:rPr lang="en-US" sz="4000" b="1" dirty="0"/>
              <a:t>(Romans 12:2;  John 15:18-21; 17:6-17</a:t>
            </a:r>
            <a:r>
              <a:rPr lang="en-US" sz="4000" dirty="0"/>
              <a:t>;  </a:t>
            </a:r>
            <a:r>
              <a:rPr lang="en-US" sz="4000" b="1" dirty="0"/>
              <a:t>1 John 5:4)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</a:rPr>
              <a:t>Parents Believe Hypocrisy will not be Detected, nor Repeated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  	</a:t>
            </a:r>
            <a:r>
              <a:rPr lang="en-US" sz="4000" b="1" dirty="0"/>
              <a:t>(Matthew 23;  1 Kings 18:2;  					1 Timothy 1:5;  2 Timothy 1:12;  				Romans 2:1-3, 17-24)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431AE8-A76E-A645-6470-DAC069696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925" y="365125"/>
            <a:ext cx="91440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What Are Parents Doing WITH Their Child’s Faith?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316DC7-E57A-51B6-D475-81D4292BE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2390775"/>
            <a:ext cx="9747250" cy="386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</a:rPr>
              <a:t>Parents Give their Child What they Demand, instead of the Faith They Need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 		  </a:t>
            </a:r>
            <a:r>
              <a:rPr lang="en-US" sz="4000" dirty="0"/>
              <a:t>(</a:t>
            </a:r>
            <a:r>
              <a:rPr lang="en-US" sz="4000" b="1" dirty="0"/>
              <a:t>Matthew 20:20-22;  James 2:14-26)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666C93-1EC1-31D4-AEDF-6107C568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925" y="365125"/>
            <a:ext cx="91440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What Are Parents Doing WITH Their Child’s Faith?</a:t>
            </a: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ED758E-CE14-F599-90C4-DB649742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5" y="782638"/>
            <a:ext cx="9029700" cy="31956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Am I dying to self to be the parent God wants me to be in raising the next generation?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1_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322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Cloud skipper design template</vt:lpstr>
      <vt:lpstr>1_Cloud skipper design template</vt:lpstr>
      <vt:lpstr>PowerPoint Presentation</vt:lpstr>
      <vt:lpstr>What Parents  Are Doing WITH Their  Children’s Faith</vt:lpstr>
      <vt:lpstr>Each parent has something to do with their child’s faith (Proverbs 4:2;  1 Timothy 4:6)</vt:lpstr>
      <vt:lpstr>WARNING  SIGNS!!!!</vt:lpstr>
      <vt:lpstr>WARNING  SIGNS!!!!</vt:lpstr>
      <vt:lpstr>WARNING  SIGNS!!!!</vt:lpstr>
      <vt:lpstr>What Are Parents Doing WITH Their Child’s Faith?</vt:lpstr>
      <vt:lpstr>What Are Parents Doing WITH Their Child’s Faith?</vt:lpstr>
      <vt:lpstr>Am I dying to self to be the parent God wants me to be in raising the next generation?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Parents Are Doing WITH Their Children’s Faith</dc:title>
  <dc:creator>Shawn</dc:creator>
  <cp:lastModifiedBy>shawn bain</cp:lastModifiedBy>
  <cp:revision>6</cp:revision>
  <dcterms:created xsi:type="dcterms:W3CDTF">2015-05-26T14:29:23Z</dcterms:created>
  <dcterms:modified xsi:type="dcterms:W3CDTF">2024-04-02T20:02:01Z</dcterms:modified>
</cp:coreProperties>
</file>