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8" r:id="rId2"/>
    <p:sldId id="256" r:id="rId3"/>
    <p:sldId id="307" r:id="rId4"/>
    <p:sldId id="311" r:id="rId5"/>
    <p:sldId id="312" r:id="rId6"/>
    <p:sldId id="262" r:id="rId7"/>
    <p:sldId id="308" r:id="rId8"/>
    <p:sldId id="313" r:id="rId9"/>
    <p:sldId id="309" r:id="rId10"/>
    <p:sldId id="314" r:id="rId11"/>
    <p:sldId id="315" r:id="rId12"/>
    <p:sldId id="310" r:id="rId13"/>
    <p:sldId id="322" r:id="rId14"/>
    <p:sldId id="316" r:id="rId15"/>
    <p:sldId id="31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C992E-A4FE-412A-BA34-A939DE6BC28C}" v="91" dt="2024-04-02T17:28:26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1" autoAdjust="0"/>
  </p:normalViewPr>
  <p:slideViewPr>
    <p:cSldViewPr snapToGrid="0">
      <p:cViewPr varScale="1">
        <p:scale>
          <a:sx n="56" d="100"/>
          <a:sy n="56" d="100"/>
        </p:scale>
        <p:origin x="420" y="60"/>
      </p:cViewPr>
      <p:guideLst/>
    </p:cSldViewPr>
  </p:slideViewPr>
  <p:outlineViewPr>
    <p:cViewPr>
      <p:scale>
        <a:sx n="33" d="100"/>
        <a:sy n="33" d="100"/>
      </p:scale>
      <p:origin x="0" y="-839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wn bain" userId="f29c4971f969c8a2" providerId="LiveId" clId="{107C992E-A4FE-412A-BA34-A939DE6BC28C}"/>
    <pc:docChg chg="custSel modSld">
      <pc:chgData name="shawn bain" userId="f29c4971f969c8a2" providerId="LiveId" clId="{107C992E-A4FE-412A-BA34-A939DE6BC28C}" dt="2024-04-02T17:28:26.917" v="136" actId="403"/>
      <pc:docMkLst>
        <pc:docMk/>
      </pc:docMkLst>
      <pc:sldChg chg="modSp mod">
        <pc:chgData name="shawn bain" userId="f29c4971f969c8a2" providerId="LiveId" clId="{107C992E-A4FE-412A-BA34-A939DE6BC28C}" dt="2024-04-02T17:22:12.355" v="37" actId="20577"/>
        <pc:sldMkLst>
          <pc:docMk/>
          <pc:sldMk cId="1668847053" sldId="262"/>
        </pc:sldMkLst>
        <pc:spChg chg="mod">
          <ac:chgData name="shawn bain" userId="f29c4971f969c8a2" providerId="LiveId" clId="{107C992E-A4FE-412A-BA34-A939DE6BC28C}" dt="2024-04-02T17:22:12.355" v="37" actId="20577"/>
          <ac:spMkLst>
            <pc:docMk/>
            <pc:sldMk cId="1668847053" sldId="262"/>
            <ac:spMk id="3" creationId="{F004D30F-CEA0-9592-8D7D-1C7407948BF2}"/>
          </ac:spMkLst>
        </pc:spChg>
      </pc:sldChg>
      <pc:sldChg chg="modSp modAnim">
        <pc:chgData name="shawn bain" userId="f29c4971f969c8a2" providerId="LiveId" clId="{107C992E-A4FE-412A-BA34-A939DE6BC28C}" dt="2024-04-02T17:28:26.917" v="136" actId="403"/>
        <pc:sldMkLst>
          <pc:docMk/>
          <pc:sldMk cId="3485057831" sldId="316"/>
        </pc:sldMkLst>
        <pc:spChg chg="mod">
          <ac:chgData name="shawn bain" userId="f29c4971f969c8a2" providerId="LiveId" clId="{107C992E-A4FE-412A-BA34-A939DE6BC28C}" dt="2024-04-02T17:28:26.917" v="136" actId="403"/>
          <ac:spMkLst>
            <pc:docMk/>
            <pc:sldMk cId="3485057831" sldId="316"/>
            <ac:spMk id="5" creationId="{B4F1E4EB-B179-0A46-B92B-3A0E7FDB8EAA}"/>
          </ac:spMkLst>
        </pc:spChg>
      </pc:sldChg>
      <pc:sldChg chg="modSp mod">
        <pc:chgData name="shawn bain" userId="f29c4971f969c8a2" providerId="LiveId" clId="{107C992E-A4FE-412A-BA34-A939DE6BC28C}" dt="2024-04-02T17:24:14.819" v="45" actId="313"/>
        <pc:sldMkLst>
          <pc:docMk/>
          <pc:sldMk cId="312310962" sldId="322"/>
        </pc:sldMkLst>
        <pc:spChg chg="mod">
          <ac:chgData name="shawn bain" userId="f29c4971f969c8a2" providerId="LiveId" clId="{107C992E-A4FE-412A-BA34-A939DE6BC28C}" dt="2024-04-02T17:24:14.819" v="45" actId="313"/>
          <ac:spMkLst>
            <pc:docMk/>
            <pc:sldMk cId="312310962" sldId="322"/>
            <ac:spMk id="5" creationId="{B4F1E4EB-B179-0A46-B92B-3A0E7FDB8EAA}"/>
          </ac:spMkLst>
        </pc:spChg>
      </pc:sldChg>
    </pc:docChg>
  </pc:docChgLst>
  <pc:docChgLst>
    <pc:chgData name="shawn bain" userId="f29c4971f969c8a2" providerId="LiveId" clId="{F6F1294B-0EBE-44AC-8108-91ACA2517C8F}"/>
    <pc:docChg chg="undo addSld delSld modSld sldOrd">
      <pc:chgData name="shawn bain" userId="f29c4971f969c8a2" providerId="LiveId" clId="{F6F1294B-0EBE-44AC-8108-91ACA2517C8F}" dt="2024-01-28T01:40:35.004" v="1587"/>
      <pc:docMkLst>
        <pc:docMk/>
      </pc:docMkLst>
      <pc:sldChg chg="modTransition">
        <pc:chgData name="shawn bain" userId="f29c4971f969c8a2" providerId="LiveId" clId="{F6F1294B-0EBE-44AC-8108-91ACA2517C8F}" dt="2023-10-19T19:58:24.130" v="1564"/>
        <pc:sldMkLst>
          <pc:docMk/>
          <pc:sldMk cId="2655865051" sldId="256"/>
        </pc:sldMkLst>
      </pc:sldChg>
      <pc:sldChg chg="modTransition">
        <pc:chgData name="shawn bain" userId="f29c4971f969c8a2" providerId="LiveId" clId="{F6F1294B-0EBE-44AC-8108-91ACA2517C8F}" dt="2023-10-19T19:58:42.058" v="1567"/>
        <pc:sldMkLst>
          <pc:docMk/>
          <pc:sldMk cId="1668847053" sldId="262"/>
        </pc:sldMkLst>
      </pc:sldChg>
      <pc:sldChg chg="del">
        <pc:chgData name="shawn bain" userId="f29c4971f969c8a2" providerId="LiveId" clId="{F6F1294B-0EBE-44AC-8108-91ACA2517C8F}" dt="2023-10-19T19:07:36.212" v="6" actId="2696"/>
        <pc:sldMkLst>
          <pc:docMk/>
          <pc:sldMk cId="4119911733" sldId="266"/>
        </pc:sldMkLst>
      </pc:sldChg>
      <pc:sldChg chg="del">
        <pc:chgData name="shawn bain" userId="f29c4971f969c8a2" providerId="LiveId" clId="{F6F1294B-0EBE-44AC-8108-91ACA2517C8F}" dt="2023-10-19T19:10:25.553" v="123" actId="2696"/>
        <pc:sldMkLst>
          <pc:docMk/>
          <pc:sldMk cId="869014121" sldId="267"/>
        </pc:sldMkLst>
      </pc:sldChg>
      <pc:sldChg chg="del">
        <pc:chgData name="shawn bain" userId="f29c4971f969c8a2" providerId="LiveId" clId="{F6F1294B-0EBE-44AC-8108-91ACA2517C8F}" dt="2023-10-19T19:15:21.242" v="387" actId="2696"/>
        <pc:sldMkLst>
          <pc:docMk/>
          <pc:sldMk cId="1075322441" sldId="268"/>
        </pc:sldMkLst>
      </pc:sldChg>
      <pc:sldChg chg="del">
        <pc:chgData name="shawn bain" userId="f29c4971f969c8a2" providerId="LiveId" clId="{F6F1294B-0EBE-44AC-8108-91ACA2517C8F}" dt="2023-10-19T19:20:29.890" v="550" actId="2696"/>
        <pc:sldMkLst>
          <pc:docMk/>
          <pc:sldMk cId="1650707123" sldId="269"/>
        </pc:sldMkLst>
      </pc:sldChg>
      <pc:sldChg chg="del">
        <pc:chgData name="shawn bain" userId="f29c4971f969c8a2" providerId="LiveId" clId="{F6F1294B-0EBE-44AC-8108-91ACA2517C8F}" dt="2023-10-19T19:20:46.979" v="554" actId="2696"/>
        <pc:sldMkLst>
          <pc:docMk/>
          <pc:sldMk cId="909133246" sldId="270"/>
        </pc:sldMkLst>
      </pc:sldChg>
      <pc:sldChg chg="del">
        <pc:chgData name="shawn bain" userId="f29c4971f969c8a2" providerId="LiveId" clId="{F6F1294B-0EBE-44AC-8108-91ACA2517C8F}" dt="2023-10-19T19:21:19.101" v="562" actId="2696"/>
        <pc:sldMkLst>
          <pc:docMk/>
          <pc:sldMk cId="3355345488" sldId="271"/>
        </pc:sldMkLst>
      </pc:sldChg>
      <pc:sldChg chg="del">
        <pc:chgData name="shawn bain" userId="f29c4971f969c8a2" providerId="LiveId" clId="{F6F1294B-0EBE-44AC-8108-91ACA2517C8F}" dt="2023-10-19T19:21:45.519" v="626" actId="2696"/>
        <pc:sldMkLst>
          <pc:docMk/>
          <pc:sldMk cId="1078297100" sldId="272"/>
        </pc:sldMkLst>
      </pc:sldChg>
      <pc:sldChg chg="modSp del">
        <pc:chgData name="shawn bain" userId="f29c4971f969c8a2" providerId="LiveId" clId="{F6F1294B-0EBE-44AC-8108-91ACA2517C8F}" dt="2023-10-19T19:28:28.325" v="889" actId="2696"/>
        <pc:sldMkLst>
          <pc:docMk/>
          <pc:sldMk cId="2222741427" sldId="273"/>
        </pc:sldMkLst>
        <pc:spChg chg="mod">
          <ac:chgData name="shawn bain" userId="f29c4971f969c8a2" providerId="LiveId" clId="{F6F1294B-0EBE-44AC-8108-91ACA2517C8F}" dt="2023-10-19T19:28:24.136" v="885" actId="20577"/>
          <ac:spMkLst>
            <pc:docMk/>
            <pc:sldMk cId="2222741427" sldId="273"/>
            <ac:spMk id="2" creationId="{51EC8EB8-CFCA-244A-C1A0-1D2305764C9A}"/>
          </ac:spMkLst>
        </pc:spChg>
      </pc:sldChg>
      <pc:sldChg chg="del">
        <pc:chgData name="shawn bain" userId="f29c4971f969c8a2" providerId="LiveId" clId="{F6F1294B-0EBE-44AC-8108-91ACA2517C8F}" dt="2023-10-19T19:33:47.761" v="1087" actId="2696"/>
        <pc:sldMkLst>
          <pc:docMk/>
          <pc:sldMk cId="2873274021" sldId="274"/>
        </pc:sldMkLst>
      </pc:sldChg>
      <pc:sldChg chg="modSp del">
        <pc:chgData name="shawn bain" userId="f29c4971f969c8a2" providerId="LiveId" clId="{F6F1294B-0EBE-44AC-8108-91ACA2517C8F}" dt="2023-10-19T19:35:01.616" v="1116" actId="2696"/>
        <pc:sldMkLst>
          <pc:docMk/>
          <pc:sldMk cId="2255975667" sldId="275"/>
        </pc:sldMkLst>
        <pc:spChg chg="mod">
          <ac:chgData name="shawn bain" userId="f29c4971f969c8a2" providerId="LiveId" clId="{F6F1294B-0EBE-44AC-8108-91ACA2517C8F}" dt="2023-10-19T19:34:53.562" v="1111" actId="20577"/>
          <ac:spMkLst>
            <pc:docMk/>
            <pc:sldMk cId="2255975667" sldId="275"/>
            <ac:spMk id="2" creationId="{E57807FA-C6C4-D69F-72E9-B97F8121B98D}"/>
          </ac:spMkLst>
        </pc:spChg>
      </pc:sldChg>
      <pc:sldChg chg="del">
        <pc:chgData name="shawn bain" userId="f29c4971f969c8a2" providerId="LiveId" clId="{F6F1294B-0EBE-44AC-8108-91ACA2517C8F}" dt="2023-10-19T19:35:50.320" v="1132" actId="2696"/>
        <pc:sldMkLst>
          <pc:docMk/>
          <pc:sldMk cId="2400584078" sldId="276"/>
        </pc:sldMkLst>
      </pc:sldChg>
      <pc:sldChg chg="del">
        <pc:chgData name="shawn bain" userId="f29c4971f969c8a2" providerId="LiveId" clId="{F6F1294B-0EBE-44AC-8108-91ACA2517C8F}" dt="2023-10-19T19:35:56.745" v="1142" actId="2696"/>
        <pc:sldMkLst>
          <pc:docMk/>
          <pc:sldMk cId="2847893072" sldId="277"/>
        </pc:sldMkLst>
      </pc:sldChg>
      <pc:sldChg chg="modSp del">
        <pc:chgData name="shawn bain" userId="f29c4971f969c8a2" providerId="LiveId" clId="{F6F1294B-0EBE-44AC-8108-91ACA2517C8F}" dt="2023-10-19T19:38:01.304" v="1181" actId="2696"/>
        <pc:sldMkLst>
          <pc:docMk/>
          <pc:sldMk cId="3110959495" sldId="278"/>
        </pc:sldMkLst>
        <pc:spChg chg="mod">
          <ac:chgData name="shawn bain" userId="f29c4971f969c8a2" providerId="LiveId" clId="{F6F1294B-0EBE-44AC-8108-91ACA2517C8F}" dt="2023-10-19T19:37:59.113" v="1180" actId="115"/>
          <ac:spMkLst>
            <pc:docMk/>
            <pc:sldMk cId="3110959495" sldId="278"/>
            <ac:spMk id="2" creationId="{DC9696B3-4B35-CE05-DD16-A7813C6096DE}"/>
          </ac:spMkLst>
        </pc:spChg>
      </pc:sldChg>
      <pc:sldChg chg="del">
        <pc:chgData name="shawn bain" userId="f29c4971f969c8a2" providerId="LiveId" clId="{F6F1294B-0EBE-44AC-8108-91ACA2517C8F}" dt="2023-10-19T19:38:25.768" v="1183" actId="2696"/>
        <pc:sldMkLst>
          <pc:docMk/>
          <pc:sldMk cId="3548665245" sldId="279"/>
        </pc:sldMkLst>
      </pc:sldChg>
      <pc:sldChg chg="del">
        <pc:chgData name="shawn bain" userId="f29c4971f969c8a2" providerId="LiveId" clId="{F6F1294B-0EBE-44AC-8108-91ACA2517C8F}" dt="2023-10-19T19:38:25.800" v="1184" actId="2696"/>
        <pc:sldMkLst>
          <pc:docMk/>
          <pc:sldMk cId="1383580054" sldId="280"/>
        </pc:sldMkLst>
      </pc:sldChg>
      <pc:sldChg chg="del">
        <pc:chgData name="shawn bain" userId="f29c4971f969c8a2" providerId="LiveId" clId="{F6F1294B-0EBE-44AC-8108-91ACA2517C8F}" dt="2023-10-19T19:39:00.760" v="1186" actId="2696"/>
        <pc:sldMkLst>
          <pc:docMk/>
          <pc:sldMk cId="2345691132" sldId="281"/>
        </pc:sldMkLst>
      </pc:sldChg>
      <pc:sldChg chg="del">
        <pc:chgData name="shawn bain" userId="f29c4971f969c8a2" providerId="LiveId" clId="{F6F1294B-0EBE-44AC-8108-91ACA2517C8F}" dt="2023-10-19T19:39:25.788" v="1187" actId="2696"/>
        <pc:sldMkLst>
          <pc:docMk/>
          <pc:sldMk cId="2767989204" sldId="282"/>
        </pc:sldMkLst>
      </pc:sldChg>
      <pc:sldChg chg="modSp del">
        <pc:chgData name="shawn bain" userId="f29c4971f969c8a2" providerId="LiveId" clId="{F6F1294B-0EBE-44AC-8108-91ACA2517C8F}" dt="2023-10-19T19:39:32.869" v="1189" actId="2696"/>
        <pc:sldMkLst>
          <pc:docMk/>
          <pc:sldMk cId="1444260529" sldId="283"/>
        </pc:sldMkLst>
        <pc:spChg chg="mod">
          <ac:chgData name="shawn bain" userId="f29c4971f969c8a2" providerId="LiveId" clId="{F6F1294B-0EBE-44AC-8108-91ACA2517C8F}" dt="2023-10-19T19:39:30.775" v="1188" actId="27636"/>
          <ac:spMkLst>
            <pc:docMk/>
            <pc:sldMk cId="1444260529" sldId="283"/>
            <ac:spMk id="2" creationId="{7CE29B58-D4EA-3C9B-ECE6-8C3CF2115294}"/>
          </ac:spMkLst>
        </pc:spChg>
      </pc:sldChg>
      <pc:sldChg chg="del">
        <pc:chgData name="shawn bain" userId="f29c4971f969c8a2" providerId="LiveId" clId="{F6F1294B-0EBE-44AC-8108-91ACA2517C8F}" dt="2023-10-19T19:39:35.793" v="1191" actId="2696"/>
        <pc:sldMkLst>
          <pc:docMk/>
          <pc:sldMk cId="3219510010" sldId="284"/>
        </pc:sldMkLst>
      </pc:sldChg>
      <pc:sldChg chg="modSp del">
        <pc:chgData name="shawn bain" userId="f29c4971f969c8a2" providerId="LiveId" clId="{F6F1294B-0EBE-44AC-8108-91ACA2517C8F}" dt="2023-10-19T19:40:40.823" v="1213" actId="2696"/>
        <pc:sldMkLst>
          <pc:docMk/>
          <pc:sldMk cId="3092923215" sldId="285"/>
        </pc:sldMkLst>
        <pc:spChg chg="mod">
          <ac:chgData name="shawn bain" userId="f29c4971f969c8a2" providerId="LiveId" clId="{F6F1294B-0EBE-44AC-8108-91ACA2517C8F}" dt="2023-10-19T19:40:39.838" v="1212" actId="27636"/>
          <ac:spMkLst>
            <pc:docMk/>
            <pc:sldMk cId="3092923215" sldId="285"/>
            <ac:spMk id="2" creationId="{44B9FFFF-62F5-D505-FCC7-ED9E11505954}"/>
          </ac:spMkLst>
        </pc:spChg>
      </pc:sldChg>
      <pc:sldChg chg="addSp delSp modSp add del modTransition setBg delDesignElem">
        <pc:chgData name="shawn bain" userId="f29c4971f969c8a2" providerId="LiveId" clId="{F6F1294B-0EBE-44AC-8108-91ACA2517C8F}" dt="2024-01-28T01:40:26.564" v="1585" actId="47"/>
        <pc:sldMkLst>
          <pc:docMk/>
          <pc:sldMk cId="1638354548" sldId="286"/>
        </pc:sldMkLst>
        <pc:spChg chg="mod">
          <ac:chgData name="shawn bain" userId="f29c4971f969c8a2" providerId="LiveId" clId="{F6F1294B-0EBE-44AC-8108-91ACA2517C8F}" dt="2023-10-19T19:53:06.587" v="1363" actId="20577"/>
          <ac:spMkLst>
            <pc:docMk/>
            <pc:sldMk cId="1638354548" sldId="286"/>
            <ac:spMk id="2" creationId="{02F4C71F-EA7D-9F77-61D7-B046061044FE}"/>
          </ac:spMkLst>
        </pc:spChg>
        <pc:spChg chg="mod">
          <ac:chgData name="shawn bain" userId="f29c4971f969c8a2" providerId="LiveId" clId="{F6F1294B-0EBE-44AC-8108-91ACA2517C8F}" dt="2023-10-19T19:53:48.097" v="1383" actId="1035"/>
          <ac:spMkLst>
            <pc:docMk/>
            <pc:sldMk cId="1638354548" sldId="286"/>
            <ac:spMk id="3" creationId="{9E00961F-86AA-47E9-1E8D-0095015BFE23}"/>
          </ac:spMkLst>
        </pc:spChg>
        <pc:spChg chg="del">
          <ac:chgData name="shawn bain" userId="f29c4971f969c8a2" providerId="LiveId" clId="{F6F1294B-0EBE-44AC-8108-91ACA2517C8F}" dt="2023-10-19T19:51:24.912" v="1296"/>
          <ac:spMkLst>
            <pc:docMk/>
            <pc:sldMk cId="1638354548" sldId="286"/>
            <ac:spMk id="4103" creationId="{B210AC1D-4063-4C6E-9528-FA9C4C0C18E6}"/>
          </ac:spMkLst>
        </pc:spChg>
        <pc:spChg chg="del">
          <ac:chgData name="shawn bain" userId="f29c4971f969c8a2" providerId="LiveId" clId="{F6F1294B-0EBE-44AC-8108-91ACA2517C8F}" dt="2023-10-19T19:51:24.912" v="1296"/>
          <ac:spMkLst>
            <pc:docMk/>
            <pc:sldMk cId="1638354548" sldId="286"/>
            <ac:spMk id="4105" creationId="{02F8C595-E68C-4306-AED8-DC7826A0A506}"/>
          </ac:spMkLst>
        </pc:spChg>
        <pc:picChg chg="add mod">
          <ac:chgData name="shawn bain" userId="f29c4971f969c8a2" providerId="LiveId" clId="{F6F1294B-0EBE-44AC-8108-91ACA2517C8F}" dt="2023-10-19T19:52:06.084" v="1326" actId="1440"/>
          <ac:picMkLst>
            <pc:docMk/>
            <pc:sldMk cId="1638354548" sldId="286"/>
            <ac:picMk id="4098" creationId="{1450AC62-D095-609A-2288-332C96EC612E}"/>
          </ac:picMkLst>
        </pc:picChg>
      </pc:sldChg>
      <pc:sldChg chg="del">
        <pc:chgData name="shawn bain" userId="f29c4971f969c8a2" providerId="LiveId" clId="{F6F1294B-0EBE-44AC-8108-91ACA2517C8F}" dt="2023-10-19T19:52:22.314" v="1328" actId="2696"/>
        <pc:sldMkLst>
          <pc:docMk/>
          <pc:sldMk cId="3865660647" sldId="287"/>
        </pc:sldMkLst>
      </pc:sldChg>
      <pc:sldChg chg="del">
        <pc:chgData name="shawn bain" userId="f29c4971f969c8a2" providerId="LiveId" clId="{F6F1294B-0EBE-44AC-8108-91ACA2517C8F}" dt="2023-10-19T19:54:13.268" v="1386" actId="2696"/>
        <pc:sldMkLst>
          <pc:docMk/>
          <pc:sldMk cId="2899199347" sldId="295"/>
        </pc:sldMkLst>
      </pc:sldChg>
      <pc:sldChg chg="del">
        <pc:chgData name="shawn bain" userId="f29c4971f969c8a2" providerId="LiveId" clId="{F6F1294B-0EBE-44AC-8108-91ACA2517C8F}" dt="2023-10-19T19:54:23.946" v="1388" actId="2696"/>
        <pc:sldMkLst>
          <pc:docMk/>
          <pc:sldMk cId="2023988723" sldId="296"/>
        </pc:sldMkLst>
      </pc:sldChg>
      <pc:sldChg chg="del">
        <pc:chgData name="shawn bain" userId="f29c4971f969c8a2" providerId="LiveId" clId="{F6F1294B-0EBE-44AC-8108-91ACA2517C8F}" dt="2023-10-19T19:54:45.707" v="1438" actId="2696"/>
        <pc:sldMkLst>
          <pc:docMk/>
          <pc:sldMk cId="427404905" sldId="297"/>
        </pc:sldMkLst>
      </pc:sldChg>
      <pc:sldChg chg="del">
        <pc:chgData name="shawn bain" userId="f29c4971f969c8a2" providerId="LiveId" clId="{F6F1294B-0EBE-44AC-8108-91ACA2517C8F}" dt="2023-10-19T19:55:02.094" v="1442" actId="2696"/>
        <pc:sldMkLst>
          <pc:docMk/>
          <pc:sldMk cId="634719452" sldId="301"/>
        </pc:sldMkLst>
      </pc:sldChg>
      <pc:sldChg chg="del">
        <pc:chgData name="shawn bain" userId="f29c4971f969c8a2" providerId="LiveId" clId="{F6F1294B-0EBE-44AC-8108-91ACA2517C8F}" dt="2023-10-19T19:57:49.215" v="1556" actId="47"/>
        <pc:sldMkLst>
          <pc:docMk/>
          <pc:sldMk cId="1764789350" sldId="302"/>
        </pc:sldMkLst>
      </pc:sldChg>
      <pc:sldChg chg="del">
        <pc:chgData name="shawn bain" userId="f29c4971f969c8a2" providerId="LiveId" clId="{F6F1294B-0EBE-44AC-8108-91ACA2517C8F}" dt="2023-10-19T19:54:53.385" v="1439" actId="2696"/>
        <pc:sldMkLst>
          <pc:docMk/>
          <pc:sldMk cId="436040328" sldId="303"/>
        </pc:sldMkLst>
      </pc:sldChg>
      <pc:sldChg chg="del">
        <pc:chgData name="shawn bain" userId="f29c4971f969c8a2" providerId="LiveId" clId="{F6F1294B-0EBE-44AC-8108-91ACA2517C8F}" dt="2023-10-19T19:54:53.385" v="1440" actId="2696"/>
        <pc:sldMkLst>
          <pc:docMk/>
          <pc:sldMk cId="2062144853" sldId="304"/>
        </pc:sldMkLst>
      </pc:sldChg>
      <pc:sldChg chg="del">
        <pc:chgData name="shawn bain" userId="f29c4971f969c8a2" providerId="LiveId" clId="{F6F1294B-0EBE-44AC-8108-91ACA2517C8F}" dt="2023-10-19T19:54:53.401" v="1441" actId="2696"/>
        <pc:sldMkLst>
          <pc:docMk/>
          <pc:sldMk cId="1044511924" sldId="305"/>
        </pc:sldMkLst>
      </pc:sldChg>
      <pc:sldChg chg="modTransition">
        <pc:chgData name="shawn bain" userId="f29c4971f969c8a2" providerId="LiveId" clId="{F6F1294B-0EBE-44AC-8108-91ACA2517C8F}" dt="2023-10-19T19:58:17.580" v="1563"/>
        <pc:sldMkLst>
          <pc:docMk/>
          <pc:sldMk cId="3564476798" sldId="307"/>
        </pc:sldMkLst>
      </pc:sldChg>
      <pc:sldChg chg="modSp modTransition modAnim">
        <pc:chgData name="shawn bain" userId="f29c4971f969c8a2" providerId="LiveId" clId="{F6F1294B-0EBE-44AC-8108-91ACA2517C8F}" dt="2023-10-19T19:58:42.058" v="1567"/>
        <pc:sldMkLst>
          <pc:docMk/>
          <pc:sldMk cId="982065722" sldId="308"/>
        </pc:sldMkLst>
        <pc:spChg chg="mod">
          <ac:chgData name="shawn bain" userId="f29c4971f969c8a2" providerId="LiveId" clId="{F6F1294B-0EBE-44AC-8108-91ACA2517C8F}" dt="2023-10-19T19:16:58.980" v="433" actId="1035"/>
          <ac:spMkLst>
            <pc:docMk/>
            <pc:sldMk cId="982065722" sldId="308"/>
            <ac:spMk id="4" creationId="{93019AD7-146D-D6C0-2177-7E6873ECAD66}"/>
          </ac:spMkLst>
        </pc:spChg>
        <pc:spChg chg="mod">
          <ac:chgData name="shawn bain" userId="f29c4971f969c8a2" providerId="LiveId" clId="{F6F1294B-0EBE-44AC-8108-91ACA2517C8F}" dt="2023-10-19T19:17:43.151" v="467" actId="20577"/>
          <ac:spMkLst>
            <pc:docMk/>
            <pc:sldMk cId="982065722" sldId="308"/>
            <ac:spMk id="5" creationId="{B4F1E4EB-B179-0A46-B92B-3A0E7FDB8EAA}"/>
          </ac:spMkLst>
        </pc:spChg>
      </pc:sldChg>
      <pc:sldChg chg="modSp modTransition modAnim">
        <pc:chgData name="shawn bain" userId="f29c4971f969c8a2" providerId="LiveId" clId="{F6F1294B-0EBE-44AC-8108-91ACA2517C8F}" dt="2023-10-19T19:58:42.058" v="1567"/>
        <pc:sldMkLst>
          <pc:docMk/>
          <pc:sldMk cId="862687470" sldId="309"/>
        </pc:sldMkLst>
        <pc:spChg chg="mod">
          <ac:chgData name="shawn bain" userId="f29c4971f969c8a2" providerId="LiveId" clId="{F6F1294B-0EBE-44AC-8108-91ACA2517C8F}" dt="2023-10-19T19:20:22.903" v="549" actId="1035"/>
          <ac:spMkLst>
            <pc:docMk/>
            <pc:sldMk cId="862687470" sldId="309"/>
            <ac:spMk id="4" creationId="{93019AD7-146D-D6C0-2177-7E6873ECAD66}"/>
          </ac:spMkLst>
        </pc:spChg>
        <pc:spChg chg="mod">
          <ac:chgData name="shawn bain" userId="f29c4971f969c8a2" providerId="LiveId" clId="{F6F1294B-0EBE-44AC-8108-91ACA2517C8F}" dt="2023-10-19T19:30:05.703" v="1014" actId="27636"/>
          <ac:spMkLst>
            <pc:docMk/>
            <pc:sldMk cId="862687470" sldId="309"/>
            <ac:spMk id="5" creationId="{B4F1E4EB-B179-0A46-B92B-3A0E7FDB8EAA}"/>
          </ac:spMkLst>
        </pc:spChg>
      </pc:sldChg>
      <pc:sldChg chg="modSp modTransition modAnim">
        <pc:chgData name="shawn bain" userId="f29c4971f969c8a2" providerId="LiveId" clId="{F6F1294B-0EBE-44AC-8108-91ACA2517C8F}" dt="2023-10-20T16:30:17.261" v="1583" actId="6549"/>
        <pc:sldMkLst>
          <pc:docMk/>
          <pc:sldMk cId="2406714263" sldId="310"/>
        </pc:sldMkLst>
        <pc:spChg chg="mod">
          <ac:chgData name="shawn bain" userId="f29c4971f969c8a2" providerId="LiveId" clId="{F6F1294B-0EBE-44AC-8108-91ACA2517C8F}" dt="2023-10-19T19:36:34.582" v="1164" actId="403"/>
          <ac:spMkLst>
            <pc:docMk/>
            <pc:sldMk cId="2406714263" sldId="310"/>
            <ac:spMk id="4" creationId="{93019AD7-146D-D6C0-2177-7E6873ECAD66}"/>
          </ac:spMkLst>
        </pc:spChg>
        <pc:spChg chg="mod">
          <ac:chgData name="shawn bain" userId="f29c4971f969c8a2" providerId="LiveId" clId="{F6F1294B-0EBE-44AC-8108-91ACA2517C8F}" dt="2023-10-20T16:30:17.261" v="1583" actId="6549"/>
          <ac:spMkLst>
            <pc:docMk/>
            <pc:sldMk cId="2406714263" sldId="310"/>
            <ac:spMk id="5" creationId="{B4F1E4EB-B179-0A46-B92B-3A0E7FDB8EAA}"/>
          </ac:spMkLst>
        </pc:spChg>
      </pc:sldChg>
      <pc:sldChg chg="modTransition">
        <pc:chgData name="shawn bain" userId="f29c4971f969c8a2" providerId="LiveId" clId="{F6F1294B-0EBE-44AC-8108-91ACA2517C8F}" dt="2023-10-19T19:58:42.058" v="1567"/>
        <pc:sldMkLst>
          <pc:docMk/>
          <pc:sldMk cId="2381601524" sldId="311"/>
        </pc:sldMkLst>
      </pc:sldChg>
      <pc:sldChg chg="modTransition">
        <pc:chgData name="shawn bain" userId="f29c4971f969c8a2" providerId="LiveId" clId="{F6F1294B-0EBE-44AC-8108-91ACA2517C8F}" dt="2023-10-19T19:58:42.058" v="1567"/>
        <pc:sldMkLst>
          <pc:docMk/>
          <pc:sldMk cId="1916893497" sldId="312"/>
        </pc:sldMkLst>
      </pc:sldChg>
      <pc:sldChg chg="modSp add del">
        <pc:chgData name="shawn bain" userId="f29c4971f969c8a2" providerId="LiveId" clId="{F6F1294B-0EBE-44AC-8108-91ACA2517C8F}" dt="2023-10-19T19:08:21.994" v="31" actId="2696"/>
        <pc:sldMkLst>
          <pc:docMk/>
          <pc:sldMk cId="1852521057" sldId="313"/>
        </pc:sldMkLst>
        <pc:spChg chg="mod">
          <ac:chgData name="shawn bain" userId="f29c4971f969c8a2" providerId="LiveId" clId="{F6F1294B-0EBE-44AC-8108-91ACA2517C8F}" dt="2023-10-19T19:08:03.734" v="27" actId="6549"/>
          <ac:spMkLst>
            <pc:docMk/>
            <pc:sldMk cId="1852521057" sldId="313"/>
            <ac:spMk id="2" creationId="{9083EA25-E445-1A00-3AD2-45A57BF06A3A}"/>
          </ac:spMkLst>
        </pc:spChg>
      </pc:sldChg>
      <pc:sldChg chg="modSp add del">
        <pc:chgData name="shawn bain" userId="f29c4971f969c8a2" providerId="LiveId" clId="{F6F1294B-0EBE-44AC-8108-91ACA2517C8F}" dt="2023-10-19T19:11:07.325" v="134" actId="2696"/>
        <pc:sldMkLst>
          <pc:docMk/>
          <pc:sldMk cId="2257473204" sldId="313"/>
        </pc:sldMkLst>
        <pc:spChg chg="mod">
          <ac:chgData name="shawn bain" userId="f29c4971f969c8a2" providerId="LiveId" clId="{F6F1294B-0EBE-44AC-8108-91ACA2517C8F}" dt="2023-10-19T19:11:01.871" v="130" actId="6549"/>
          <ac:spMkLst>
            <pc:docMk/>
            <pc:sldMk cId="2257473204" sldId="313"/>
            <ac:spMk id="2" creationId="{F22B3CDC-3CDD-3301-F08E-50AC68F32163}"/>
          </ac:spMkLst>
        </pc:spChg>
      </pc:sldChg>
      <pc:sldChg chg="modSp add modTransition setBg modAnim">
        <pc:chgData name="shawn bain" userId="f29c4971f969c8a2" providerId="LiveId" clId="{F6F1294B-0EBE-44AC-8108-91ACA2517C8F}" dt="2024-01-28T01:38:19.048" v="1584"/>
        <pc:sldMkLst>
          <pc:docMk/>
          <pc:sldMk cId="4079213732" sldId="313"/>
        </pc:sldMkLst>
        <pc:spChg chg="mod">
          <ac:chgData name="shawn bain" userId="f29c4971f969c8a2" providerId="LiveId" clId="{F6F1294B-0EBE-44AC-8108-91ACA2517C8F}" dt="2023-10-20T16:28:15.983" v="1580" actId="6549"/>
          <ac:spMkLst>
            <pc:docMk/>
            <pc:sldMk cId="4079213732" sldId="313"/>
            <ac:spMk id="5" creationId="{B4F1E4EB-B179-0A46-B92B-3A0E7FDB8EAA}"/>
          </ac:spMkLst>
        </pc:spChg>
      </pc:sldChg>
      <pc:sldChg chg="modSp add del">
        <pc:chgData name="shawn bain" userId="f29c4971f969c8a2" providerId="LiveId" clId="{F6F1294B-0EBE-44AC-8108-91ACA2517C8F}" dt="2023-10-19T19:24:33.210" v="697" actId="2696"/>
        <pc:sldMkLst>
          <pc:docMk/>
          <pc:sldMk cId="1443641087" sldId="314"/>
        </pc:sldMkLst>
        <pc:spChg chg="mod">
          <ac:chgData name="shawn bain" userId="f29c4971f969c8a2" providerId="LiveId" clId="{F6F1294B-0EBE-44AC-8108-91ACA2517C8F}" dt="2023-10-19T19:24:22.222" v="693" actId="20577"/>
          <ac:spMkLst>
            <pc:docMk/>
            <pc:sldMk cId="1443641087" sldId="314"/>
            <ac:spMk id="2" creationId="{C7A2A231-9D07-5176-3DF1-01295C8293B0}"/>
          </ac:spMkLst>
        </pc:spChg>
      </pc:sldChg>
      <pc:sldChg chg="modSp add del">
        <pc:chgData name="shawn bain" userId="f29c4971f969c8a2" providerId="LiveId" clId="{F6F1294B-0EBE-44AC-8108-91ACA2517C8F}" dt="2023-10-19T19:29:45.505" v="1009" actId="2696"/>
        <pc:sldMkLst>
          <pc:docMk/>
          <pc:sldMk cId="1983187693" sldId="314"/>
        </pc:sldMkLst>
        <pc:spChg chg="mod">
          <ac:chgData name="shawn bain" userId="f29c4971f969c8a2" providerId="LiveId" clId="{F6F1294B-0EBE-44AC-8108-91ACA2517C8F}" dt="2023-10-19T19:29:44.176" v="1008" actId="27636"/>
          <ac:spMkLst>
            <pc:docMk/>
            <pc:sldMk cId="1983187693" sldId="314"/>
            <ac:spMk id="2" creationId="{30BB2162-FA12-E27D-2089-3C2551BF2D26}"/>
          </ac:spMkLst>
        </pc:spChg>
      </pc:sldChg>
      <pc:sldChg chg="modSp add del">
        <pc:chgData name="shawn bain" userId="f29c4971f969c8a2" providerId="LiveId" clId="{F6F1294B-0EBE-44AC-8108-91ACA2517C8F}" dt="2023-10-19T19:08:59.210" v="63" actId="2696"/>
        <pc:sldMkLst>
          <pc:docMk/>
          <pc:sldMk cId="1994810573" sldId="314"/>
        </pc:sldMkLst>
        <pc:spChg chg="mod">
          <ac:chgData name="shawn bain" userId="f29c4971f969c8a2" providerId="LiveId" clId="{F6F1294B-0EBE-44AC-8108-91ACA2517C8F}" dt="2023-10-19T19:08:04.578" v="29" actId="27636"/>
          <ac:spMkLst>
            <pc:docMk/>
            <pc:sldMk cId="1994810573" sldId="314"/>
            <ac:spMk id="2" creationId="{D58634F0-F5F8-A690-B96C-DA846012F846}"/>
          </ac:spMkLst>
        </pc:spChg>
      </pc:sldChg>
      <pc:sldChg chg="modSp add del">
        <pc:chgData name="shawn bain" userId="f29c4971f969c8a2" providerId="LiveId" clId="{F6F1294B-0EBE-44AC-8108-91ACA2517C8F}" dt="2023-10-19T19:11:47.666" v="158" actId="2696"/>
        <pc:sldMkLst>
          <pc:docMk/>
          <pc:sldMk cId="2409178220" sldId="314"/>
        </pc:sldMkLst>
        <pc:spChg chg="mod">
          <ac:chgData name="shawn bain" userId="f29c4971f969c8a2" providerId="LiveId" clId="{F6F1294B-0EBE-44AC-8108-91ACA2517C8F}" dt="2023-10-19T19:11:41.836" v="155" actId="6549"/>
          <ac:spMkLst>
            <pc:docMk/>
            <pc:sldMk cId="2409178220" sldId="314"/>
            <ac:spMk id="2" creationId="{EB15E49D-EFD5-07F4-9046-590CF6F358D5}"/>
          </ac:spMkLst>
        </pc:spChg>
      </pc:sldChg>
      <pc:sldChg chg="modSp add modTransition setBg modAnim">
        <pc:chgData name="shawn bain" userId="f29c4971f969c8a2" providerId="LiveId" clId="{F6F1294B-0EBE-44AC-8108-91ACA2517C8F}" dt="2023-10-19T19:58:42.058" v="1567"/>
        <pc:sldMkLst>
          <pc:docMk/>
          <pc:sldMk cId="2434991235" sldId="314"/>
        </pc:sldMkLst>
        <pc:spChg chg="mod">
          <ac:chgData name="shawn bain" userId="f29c4971f969c8a2" providerId="LiveId" clId="{F6F1294B-0EBE-44AC-8108-91ACA2517C8F}" dt="2023-10-19T19:31:55.480" v="1040" actId="20577"/>
          <ac:spMkLst>
            <pc:docMk/>
            <pc:sldMk cId="2434991235" sldId="314"/>
            <ac:spMk id="5" creationId="{B4F1E4EB-B179-0A46-B92B-3A0E7FDB8EAA}"/>
          </ac:spMkLst>
        </pc:spChg>
      </pc:sldChg>
      <pc:sldChg chg="modSp add del">
        <pc:chgData name="shawn bain" userId="f29c4971f969c8a2" providerId="LiveId" clId="{F6F1294B-0EBE-44AC-8108-91ACA2517C8F}" dt="2023-10-19T19:09:32.314" v="72" actId="2696"/>
        <pc:sldMkLst>
          <pc:docMk/>
          <pc:sldMk cId="93340089" sldId="315"/>
        </pc:sldMkLst>
        <pc:spChg chg="mod">
          <ac:chgData name="shawn bain" userId="f29c4971f969c8a2" providerId="LiveId" clId="{F6F1294B-0EBE-44AC-8108-91ACA2517C8F}" dt="2023-10-19T19:09:10.052" v="67" actId="20577"/>
          <ac:spMkLst>
            <pc:docMk/>
            <pc:sldMk cId="93340089" sldId="315"/>
            <ac:spMk id="2" creationId="{9DD32793-F8CD-32D7-CCCC-1AD993A193C4}"/>
          </ac:spMkLst>
        </pc:spChg>
      </pc:sldChg>
      <pc:sldChg chg="modSp add modTransition setBg modAnim">
        <pc:chgData name="shawn bain" userId="f29c4971f969c8a2" providerId="LiveId" clId="{F6F1294B-0EBE-44AC-8108-91ACA2517C8F}" dt="2023-10-19T19:58:42.058" v="1567"/>
        <pc:sldMkLst>
          <pc:docMk/>
          <pc:sldMk cId="285537901" sldId="315"/>
        </pc:sldMkLst>
        <pc:spChg chg="mod">
          <ac:chgData name="shawn bain" userId="f29c4971f969c8a2" providerId="LiveId" clId="{F6F1294B-0EBE-44AC-8108-91ACA2517C8F}" dt="2023-10-19T19:33:32.832" v="1084" actId="1036"/>
          <ac:spMkLst>
            <pc:docMk/>
            <pc:sldMk cId="285537901" sldId="315"/>
            <ac:spMk id="5" creationId="{B4F1E4EB-B179-0A46-B92B-3A0E7FDB8EAA}"/>
          </ac:spMkLst>
        </pc:spChg>
      </pc:sldChg>
      <pc:sldChg chg="modSp add del">
        <pc:chgData name="shawn bain" userId="f29c4971f969c8a2" providerId="LiveId" clId="{F6F1294B-0EBE-44AC-8108-91ACA2517C8F}" dt="2023-10-19T19:24:44.386" v="702" actId="2696"/>
        <pc:sldMkLst>
          <pc:docMk/>
          <pc:sldMk cId="443403677" sldId="315"/>
        </pc:sldMkLst>
        <pc:spChg chg="mod">
          <ac:chgData name="shawn bain" userId="f29c4971f969c8a2" providerId="LiveId" clId="{F6F1294B-0EBE-44AC-8108-91ACA2517C8F}" dt="2023-10-19T19:24:31.866" v="696" actId="27636"/>
          <ac:spMkLst>
            <pc:docMk/>
            <pc:sldMk cId="443403677" sldId="315"/>
            <ac:spMk id="2" creationId="{63173329-FC2E-6C95-6BAF-6BC32974C2D0}"/>
          </ac:spMkLst>
        </pc:spChg>
      </pc:sldChg>
      <pc:sldChg chg="modSp add del">
        <pc:chgData name="shawn bain" userId="f29c4971f969c8a2" providerId="LiveId" clId="{F6F1294B-0EBE-44AC-8108-91ACA2517C8F}" dt="2023-10-19T19:13:13.215" v="313" actId="2696"/>
        <pc:sldMkLst>
          <pc:docMk/>
          <pc:sldMk cId="2802496031" sldId="315"/>
        </pc:sldMkLst>
        <pc:spChg chg="mod">
          <ac:chgData name="shawn bain" userId="f29c4971f969c8a2" providerId="LiveId" clId="{F6F1294B-0EBE-44AC-8108-91ACA2517C8F}" dt="2023-10-19T19:13:02.175" v="297" actId="6549"/>
          <ac:spMkLst>
            <pc:docMk/>
            <pc:sldMk cId="2802496031" sldId="315"/>
            <ac:spMk id="2" creationId="{A0332E51-2B58-B5FD-A7EE-2F5D65E690E4}"/>
          </ac:spMkLst>
        </pc:spChg>
      </pc:sldChg>
      <pc:sldChg chg="modSp add del">
        <pc:chgData name="shawn bain" userId="f29c4971f969c8a2" providerId="LiveId" clId="{F6F1294B-0EBE-44AC-8108-91ACA2517C8F}" dt="2023-10-19T19:35:53.447" v="1133" actId="2696"/>
        <pc:sldMkLst>
          <pc:docMk/>
          <pc:sldMk cId="288259004" sldId="316"/>
        </pc:sldMkLst>
        <pc:spChg chg="mod">
          <ac:chgData name="shawn bain" userId="f29c4971f969c8a2" providerId="LiveId" clId="{F6F1294B-0EBE-44AC-8108-91ACA2517C8F}" dt="2023-10-19T19:34:59.240" v="1115" actId="6549"/>
          <ac:spMkLst>
            <pc:docMk/>
            <pc:sldMk cId="288259004" sldId="316"/>
            <ac:spMk id="2" creationId="{BC531104-563F-CF18-BEEA-F66EF91F9063}"/>
          </ac:spMkLst>
        </pc:spChg>
      </pc:sldChg>
      <pc:sldChg chg="modSp add del">
        <pc:chgData name="shawn bain" userId="f29c4971f969c8a2" providerId="LiveId" clId="{F6F1294B-0EBE-44AC-8108-91ACA2517C8F}" dt="2023-10-19T19:26:22.258" v="779" actId="2696"/>
        <pc:sldMkLst>
          <pc:docMk/>
          <pc:sldMk cId="400310794" sldId="316"/>
        </pc:sldMkLst>
        <pc:spChg chg="mod">
          <ac:chgData name="shawn bain" userId="f29c4971f969c8a2" providerId="LiveId" clId="{F6F1294B-0EBE-44AC-8108-91ACA2517C8F}" dt="2023-10-19T19:26:04.080" v="776" actId="6549"/>
          <ac:spMkLst>
            <pc:docMk/>
            <pc:sldMk cId="400310794" sldId="316"/>
            <ac:spMk id="2" creationId="{D4C120AC-C61E-458F-BE9C-C81B843E5322}"/>
          </ac:spMkLst>
        </pc:spChg>
      </pc:sldChg>
      <pc:sldChg chg="modSp add del">
        <pc:chgData name="shawn bain" userId="f29c4971f969c8a2" providerId="LiveId" clId="{F6F1294B-0EBE-44AC-8108-91ACA2517C8F}" dt="2023-10-19T19:10:18.985" v="117" actId="2696"/>
        <pc:sldMkLst>
          <pc:docMk/>
          <pc:sldMk cId="1311067182" sldId="316"/>
        </pc:sldMkLst>
        <pc:spChg chg="mod">
          <ac:chgData name="shawn bain" userId="f29c4971f969c8a2" providerId="LiveId" clId="{F6F1294B-0EBE-44AC-8108-91ACA2517C8F}" dt="2023-10-19T19:10:15.405" v="116" actId="20577"/>
          <ac:spMkLst>
            <pc:docMk/>
            <pc:sldMk cId="1311067182" sldId="316"/>
            <ac:spMk id="2" creationId="{AFF054E9-105F-18EE-2C14-11BB249F2160}"/>
          </ac:spMkLst>
        </pc:spChg>
      </pc:sldChg>
      <pc:sldChg chg="modSp add modTransition setBg modAnim">
        <pc:chgData name="shawn bain" userId="f29c4971f969c8a2" providerId="LiveId" clId="{F6F1294B-0EBE-44AC-8108-91ACA2517C8F}" dt="2023-10-19T19:58:42.058" v="1567"/>
        <pc:sldMkLst>
          <pc:docMk/>
          <pc:sldMk cId="3485057831" sldId="316"/>
        </pc:sldMkLst>
        <pc:spChg chg="mod">
          <ac:chgData name="shawn bain" userId="f29c4971f969c8a2" providerId="LiveId" clId="{F6F1294B-0EBE-44AC-8108-91ACA2517C8F}" dt="2023-10-19T19:37:35.354" v="1172" actId="27636"/>
          <ac:spMkLst>
            <pc:docMk/>
            <pc:sldMk cId="3485057831" sldId="316"/>
            <ac:spMk id="4" creationId="{93019AD7-146D-D6C0-2177-7E6873ECAD66}"/>
          </ac:spMkLst>
        </pc:spChg>
        <pc:spChg chg="mod">
          <ac:chgData name="shawn bain" userId="f29c4971f969c8a2" providerId="LiveId" clId="{F6F1294B-0EBE-44AC-8108-91ACA2517C8F}" dt="2023-10-19T19:42:19.755" v="1270" actId="1035"/>
          <ac:spMkLst>
            <pc:docMk/>
            <pc:sldMk cId="3485057831" sldId="316"/>
            <ac:spMk id="5" creationId="{B4F1E4EB-B179-0A46-B92B-3A0E7FDB8EAA}"/>
          </ac:spMkLst>
        </pc:spChg>
      </pc:sldChg>
      <pc:sldChg chg="modSp add del">
        <pc:chgData name="shawn bain" userId="f29c4971f969c8a2" providerId="LiveId" clId="{F6F1294B-0EBE-44AC-8108-91ACA2517C8F}" dt="2023-10-19T19:15:13.894" v="384" actId="2696"/>
        <pc:sldMkLst>
          <pc:docMk/>
          <pc:sldMk cId="3707521247" sldId="316"/>
        </pc:sldMkLst>
        <pc:spChg chg="mod">
          <ac:chgData name="shawn bain" userId="f29c4971f969c8a2" providerId="LiveId" clId="{F6F1294B-0EBE-44AC-8108-91ACA2517C8F}" dt="2023-10-19T19:13:09.912" v="312" actId="6549"/>
          <ac:spMkLst>
            <pc:docMk/>
            <pc:sldMk cId="3707521247" sldId="316"/>
            <ac:spMk id="2" creationId="{8721D84A-95C5-2CD9-398D-ADEB807238D9}"/>
          </ac:spMkLst>
        </pc:spChg>
      </pc:sldChg>
      <pc:sldChg chg="addSp delSp add del setBg delDesignElem">
        <pc:chgData name="shawn bain" userId="f29c4971f969c8a2" providerId="LiveId" clId="{F6F1294B-0EBE-44AC-8108-91ACA2517C8F}" dt="2023-10-19T19:47:32.773" v="1277"/>
        <pc:sldMkLst>
          <pc:docMk/>
          <pc:sldMk cId="1851331989" sldId="317"/>
        </pc:sldMkLst>
        <pc:spChg chg="add del">
          <ac:chgData name="shawn bain" userId="f29c4971f969c8a2" providerId="LiveId" clId="{F6F1294B-0EBE-44AC-8108-91ACA2517C8F}" dt="2023-10-19T19:47:32.773" v="1277"/>
          <ac:spMkLst>
            <pc:docMk/>
            <pc:sldMk cId="1851331989" sldId="317"/>
            <ac:spMk id="4103" creationId="{37C89E4B-3C9F-44B9-8B86-D9E3D112D8EC}"/>
          </ac:spMkLst>
        </pc:spChg>
        <pc:cxnChg chg="add del">
          <ac:chgData name="shawn bain" userId="f29c4971f969c8a2" providerId="LiveId" clId="{F6F1294B-0EBE-44AC-8108-91ACA2517C8F}" dt="2023-10-19T19:47:32.773" v="1277"/>
          <ac:cxnSpMkLst>
            <pc:docMk/>
            <pc:sldMk cId="1851331989" sldId="317"/>
            <ac:cxnSpMk id="4105" creationId="{AA2EAA10-076F-46BD-8F0F-B9A2FB77A85C}"/>
          </ac:cxnSpMkLst>
        </pc:cxnChg>
        <pc:cxnChg chg="add del">
          <ac:chgData name="shawn bain" userId="f29c4971f969c8a2" providerId="LiveId" clId="{F6F1294B-0EBE-44AC-8108-91ACA2517C8F}" dt="2023-10-19T19:47:32.773" v="1277"/>
          <ac:cxnSpMkLst>
            <pc:docMk/>
            <pc:sldMk cId="1851331989" sldId="317"/>
            <ac:cxnSpMk id="4107" creationId="{D891E407-403B-4764-86C9-33A56D3BCAA3}"/>
          </ac:cxnSpMkLst>
        </pc:cxnChg>
      </pc:sldChg>
      <pc:sldChg chg="modSp add del">
        <pc:chgData name="shawn bain" userId="f29c4971f969c8a2" providerId="LiveId" clId="{F6F1294B-0EBE-44AC-8108-91ACA2517C8F}" dt="2023-10-19T19:27:41.989" v="863" actId="2696"/>
        <pc:sldMkLst>
          <pc:docMk/>
          <pc:sldMk cId="1986285819" sldId="317"/>
        </pc:sldMkLst>
        <pc:spChg chg="mod">
          <ac:chgData name="shawn bain" userId="f29c4971f969c8a2" providerId="LiveId" clId="{F6F1294B-0EBE-44AC-8108-91ACA2517C8F}" dt="2023-10-19T19:27:41.066" v="862" actId="27636"/>
          <ac:spMkLst>
            <pc:docMk/>
            <pc:sldMk cId="1986285819" sldId="317"/>
            <ac:spMk id="2" creationId="{F54FB7BA-DABB-C600-9684-5F193F6B79F8}"/>
          </ac:spMkLst>
        </pc:spChg>
      </pc:sldChg>
      <pc:sldChg chg="modSp add del">
        <pc:chgData name="shawn bain" userId="f29c4971f969c8a2" providerId="LiveId" clId="{F6F1294B-0EBE-44AC-8108-91ACA2517C8F}" dt="2023-10-19T19:35:55.807" v="1135" actId="2696"/>
        <pc:sldMkLst>
          <pc:docMk/>
          <pc:sldMk cId="2072601096" sldId="317"/>
        </pc:sldMkLst>
        <pc:spChg chg="mod">
          <ac:chgData name="shawn bain" userId="f29c4971f969c8a2" providerId="LiveId" clId="{F6F1294B-0EBE-44AC-8108-91ACA2517C8F}" dt="2023-10-19T19:35:05.822" v="1121" actId="6549"/>
          <ac:spMkLst>
            <pc:docMk/>
            <pc:sldMk cId="2072601096" sldId="317"/>
            <ac:spMk id="2" creationId="{A9F677A3-D5C7-6CFB-185D-03AE72C68ADB}"/>
          </ac:spMkLst>
        </pc:spChg>
      </pc:sldChg>
      <pc:sldChg chg="modSp add del modTransition">
        <pc:chgData name="shawn bain" userId="f29c4971f969c8a2" providerId="LiveId" clId="{F6F1294B-0EBE-44AC-8108-91ACA2517C8F}" dt="2024-01-28T01:40:26.564" v="1585" actId="47"/>
        <pc:sldMkLst>
          <pc:docMk/>
          <pc:sldMk cId="2197226908" sldId="317"/>
        </pc:sldMkLst>
        <pc:spChg chg="mod">
          <ac:chgData name="shawn bain" userId="f29c4971f969c8a2" providerId="LiveId" clId="{F6F1294B-0EBE-44AC-8108-91ACA2517C8F}" dt="2023-10-19T19:48:43.701" v="1287" actId="20577"/>
          <ac:spMkLst>
            <pc:docMk/>
            <pc:sldMk cId="2197226908" sldId="317"/>
            <ac:spMk id="2" creationId="{02F4C71F-EA7D-9F77-61D7-B046061044FE}"/>
          </ac:spMkLst>
        </pc:spChg>
        <pc:picChg chg="mod">
          <ac:chgData name="shawn bain" userId="f29c4971f969c8a2" providerId="LiveId" clId="{F6F1294B-0EBE-44AC-8108-91ACA2517C8F}" dt="2023-10-19T19:49:10.656" v="1291" actId="14100"/>
          <ac:picMkLst>
            <pc:docMk/>
            <pc:sldMk cId="2197226908" sldId="317"/>
            <ac:picMk id="4098" creationId="{1450AC62-D095-609A-2288-332C96EC612E}"/>
          </ac:picMkLst>
        </pc:picChg>
      </pc:sldChg>
      <pc:sldChg chg="modSp add del">
        <pc:chgData name="shawn bain" userId="f29c4971f969c8a2" providerId="LiveId" clId="{F6F1294B-0EBE-44AC-8108-91ACA2517C8F}" dt="2023-10-19T19:37:36.948" v="1175" actId="2696"/>
        <pc:sldMkLst>
          <pc:docMk/>
          <pc:sldMk cId="3197051648" sldId="317"/>
        </pc:sldMkLst>
        <pc:spChg chg="mod">
          <ac:chgData name="shawn bain" userId="f29c4971f969c8a2" providerId="LiveId" clId="{F6F1294B-0EBE-44AC-8108-91ACA2517C8F}" dt="2023-10-19T19:37:35.823" v="1174" actId="27636"/>
          <ac:spMkLst>
            <pc:docMk/>
            <pc:sldMk cId="3197051648" sldId="317"/>
            <ac:spMk id="2" creationId="{7ED43BBA-4678-95CD-8C4E-5432BF32F1EB}"/>
          </ac:spMkLst>
        </pc:spChg>
      </pc:sldChg>
      <pc:sldChg chg="modSp add del">
        <pc:chgData name="shawn bain" userId="f29c4971f969c8a2" providerId="LiveId" clId="{F6F1294B-0EBE-44AC-8108-91ACA2517C8F}" dt="2023-10-19T19:35:56.229" v="1137" actId="2696"/>
        <pc:sldMkLst>
          <pc:docMk/>
          <pc:sldMk cId="2330704797" sldId="318"/>
        </pc:sldMkLst>
        <pc:spChg chg="mod">
          <ac:chgData name="shawn bain" userId="f29c4971f969c8a2" providerId="LiveId" clId="{F6F1294B-0EBE-44AC-8108-91ACA2517C8F}" dt="2023-10-19T19:35:18.283" v="1127" actId="6549"/>
          <ac:spMkLst>
            <pc:docMk/>
            <pc:sldMk cId="2330704797" sldId="318"/>
            <ac:spMk id="2" creationId="{1EF5741F-939B-36C5-6CE6-F725C511633B}"/>
          </ac:spMkLst>
        </pc:spChg>
      </pc:sldChg>
      <pc:sldChg chg="new ord setBg">
        <pc:chgData name="shawn bain" userId="f29c4971f969c8a2" providerId="LiveId" clId="{F6F1294B-0EBE-44AC-8108-91ACA2517C8F}" dt="2023-10-19T19:48:21.141" v="1285"/>
        <pc:sldMkLst>
          <pc:docMk/>
          <pc:sldMk cId="3962619608" sldId="318"/>
        </pc:sldMkLst>
      </pc:sldChg>
      <pc:sldChg chg="modSp add del">
        <pc:chgData name="shawn bain" userId="f29c4971f969c8a2" providerId="LiveId" clId="{F6F1294B-0EBE-44AC-8108-91ACA2517C8F}" dt="2023-10-19T19:35:56.511" v="1139" actId="2696"/>
        <pc:sldMkLst>
          <pc:docMk/>
          <pc:sldMk cId="3195757428" sldId="319"/>
        </pc:sldMkLst>
        <pc:spChg chg="mod">
          <ac:chgData name="shawn bain" userId="f29c4971f969c8a2" providerId="LiveId" clId="{F6F1294B-0EBE-44AC-8108-91ACA2517C8F}" dt="2023-10-19T19:35:40.798" v="1131" actId="27636"/>
          <ac:spMkLst>
            <pc:docMk/>
            <pc:sldMk cId="3195757428" sldId="319"/>
            <ac:spMk id="2" creationId="{468C6F29-99EB-6AD6-BDC8-F06EF48F4A7A}"/>
          </ac:spMkLst>
        </pc:spChg>
      </pc:sldChg>
      <pc:sldChg chg="add modTransition">
        <pc:chgData name="shawn bain" userId="f29c4971f969c8a2" providerId="LiveId" clId="{F6F1294B-0EBE-44AC-8108-91ACA2517C8F}" dt="2024-01-28T01:40:35.004" v="1587"/>
        <pc:sldMkLst>
          <pc:docMk/>
          <pc:sldMk cId="4212398615" sldId="319"/>
        </pc:sldMkLst>
      </pc:sldChg>
      <pc:sldChg chg="addSp delSp modSp add del modTransition setBg modAnim delDesignElem">
        <pc:chgData name="shawn bain" userId="f29c4971f969c8a2" providerId="LiveId" clId="{F6F1294B-0EBE-44AC-8108-91ACA2517C8F}" dt="2024-01-28T01:40:26.564" v="1585" actId="47"/>
        <pc:sldMkLst>
          <pc:docMk/>
          <pc:sldMk cId="3101796478" sldId="320"/>
        </pc:sldMkLst>
        <pc:spChg chg="mod">
          <ac:chgData name="shawn bain" userId="f29c4971f969c8a2" providerId="LiveId" clId="{F6F1294B-0EBE-44AC-8108-91ACA2517C8F}" dt="2023-10-19T19:57:27.936" v="1551" actId="403"/>
          <ac:spMkLst>
            <pc:docMk/>
            <pc:sldMk cId="3101796478" sldId="320"/>
            <ac:spMk id="2" creationId="{02F4C71F-EA7D-9F77-61D7-B046061044FE}"/>
          </ac:spMkLst>
        </pc:spChg>
        <pc:spChg chg="mod">
          <ac:chgData name="shawn bain" userId="f29c4971f969c8a2" providerId="LiveId" clId="{F6F1294B-0EBE-44AC-8108-91ACA2517C8F}" dt="2023-10-19T19:57:17.962" v="1549" actId="20577"/>
          <ac:spMkLst>
            <pc:docMk/>
            <pc:sldMk cId="3101796478" sldId="320"/>
            <ac:spMk id="3" creationId="{9E00961F-86AA-47E9-1E8D-0095015BFE23}"/>
          </ac:spMkLst>
        </pc:spChg>
        <pc:spChg chg="del">
          <ac:chgData name="shawn bain" userId="f29c4971f969c8a2" providerId="LiveId" clId="{F6F1294B-0EBE-44AC-8108-91ACA2517C8F}" dt="2023-10-19T19:51:32.492" v="1298"/>
          <ac:spMkLst>
            <pc:docMk/>
            <pc:sldMk cId="3101796478" sldId="320"/>
            <ac:spMk id="4103" creationId="{B210AC1D-4063-4C6E-9528-FA9C4C0C18E6}"/>
          </ac:spMkLst>
        </pc:spChg>
        <pc:spChg chg="del">
          <ac:chgData name="shawn bain" userId="f29c4971f969c8a2" providerId="LiveId" clId="{F6F1294B-0EBE-44AC-8108-91ACA2517C8F}" dt="2023-10-19T19:51:32.492" v="1298"/>
          <ac:spMkLst>
            <pc:docMk/>
            <pc:sldMk cId="3101796478" sldId="320"/>
            <ac:spMk id="4105" creationId="{02F8C595-E68C-4306-AED8-DC7826A0A506}"/>
          </ac:spMkLst>
        </pc:spChg>
        <pc:picChg chg="add mod">
          <ac:chgData name="shawn bain" userId="f29c4971f969c8a2" providerId="LiveId" clId="{F6F1294B-0EBE-44AC-8108-91ACA2517C8F}" dt="2023-10-19T19:54:03.325" v="1385"/>
          <ac:picMkLst>
            <pc:docMk/>
            <pc:sldMk cId="3101796478" sldId="320"/>
            <ac:picMk id="4" creationId="{B4B76956-A3AF-4B49-E6C2-783AD0309C12}"/>
          </ac:picMkLst>
        </pc:picChg>
        <pc:picChg chg="del">
          <ac:chgData name="shawn bain" userId="f29c4971f969c8a2" providerId="LiveId" clId="{F6F1294B-0EBE-44AC-8108-91ACA2517C8F}" dt="2023-10-19T19:54:02.543" v="1384" actId="478"/>
          <ac:picMkLst>
            <pc:docMk/>
            <pc:sldMk cId="3101796478" sldId="320"/>
            <ac:picMk id="4098" creationId="{1450AC62-D095-609A-2288-332C96EC612E}"/>
          </ac:picMkLst>
        </pc:picChg>
      </pc:sldChg>
      <pc:sldChg chg="modSp add del">
        <pc:chgData name="shawn bain" userId="f29c4971f969c8a2" providerId="LiveId" clId="{F6F1294B-0EBE-44AC-8108-91ACA2517C8F}" dt="2023-10-19T19:55:24.637" v="1452" actId="2696"/>
        <pc:sldMkLst>
          <pc:docMk/>
          <pc:sldMk cId="381114383" sldId="321"/>
        </pc:sldMkLst>
        <pc:spChg chg="mod">
          <ac:chgData name="shawn bain" userId="f29c4971f969c8a2" providerId="LiveId" clId="{F6F1294B-0EBE-44AC-8108-91ACA2517C8F}" dt="2023-10-19T19:55:23.559" v="1451" actId="6549"/>
          <ac:spMkLst>
            <pc:docMk/>
            <pc:sldMk cId="381114383" sldId="321"/>
            <ac:spMk id="2" creationId="{35BD015D-1E30-8B75-3B20-D79BDB859B9D}"/>
          </ac:spMkLst>
        </pc:spChg>
      </pc:sldChg>
      <pc:sldChg chg="add del ord modTransition">
        <pc:chgData name="shawn bain" userId="f29c4971f969c8a2" providerId="LiveId" clId="{F6F1294B-0EBE-44AC-8108-91ACA2517C8F}" dt="2024-01-28T01:40:27.861" v="1586" actId="47"/>
        <pc:sldMkLst>
          <pc:docMk/>
          <pc:sldMk cId="1150772420" sldId="321"/>
        </pc:sldMkLst>
      </pc:sldChg>
      <pc:sldChg chg="modSp add del">
        <pc:chgData name="shawn bain" userId="f29c4971f969c8a2" providerId="LiveId" clId="{F6F1294B-0EBE-44AC-8108-91ACA2517C8F}" dt="2023-10-19T19:55:05.189" v="1445" actId="2696"/>
        <pc:sldMkLst>
          <pc:docMk/>
          <pc:sldMk cId="3367916086" sldId="321"/>
        </pc:sldMkLst>
        <pc:spChg chg="mod">
          <ac:chgData name="shawn bain" userId="f29c4971f969c8a2" providerId="LiveId" clId="{F6F1294B-0EBE-44AC-8108-91ACA2517C8F}" dt="2023-10-19T19:55:03.001" v="1444" actId="27636"/>
          <ac:spMkLst>
            <pc:docMk/>
            <pc:sldMk cId="3367916086" sldId="321"/>
            <ac:spMk id="2" creationId="{3F07CBE0-0F2B-882C-5C80-246FBE82F477}"/>
          </ac:spMkLst>
        </pc:spChg>
      </pc:sldChg>
      <pc:sldChg chg="add setBg modAnim">
        <pc:chgData name="shawn bain" userId="f29c4971f969c8a2" providerId="LiveId" clId="{F6F1294B-0EBE-44AC-8108-91ACA2517C8F}" dt="2023-10-20T16:30:07.690" v="1582"/>
        <pc:sldMkLst>
          <pc:docMk/>
          <pc:sldMk cId="312310962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FA9AA-2B8A-43E7-BE16-B07E9EA591A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44837-2D05-48D1-AF1B-EC3866C0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6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44837-2D05-48D1-AF1B-EC3866C08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C265D-7466-3E54-517D-63955F70B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2CE14-A268-34DD-84AC-ED78C6C7D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7A641-E4A8-3BD2-8DF6-5D74BD21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C10D3-1890-0DA2-12E9-CC675051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EC753-79C1-E7C3-D6C3-990548D0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9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C8EF-DED8-FF67-A375-36D603AE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9A51E-F3C8-5D16-B4D1-EED252F56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83B0C-1AF7-DD48-F98A-0E0B8B4F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14E91-4CB2-D2D2-347B-268E91B9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9E765-1CFA-4FAE-EC8D-01E711361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5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FCDEA-D044-9B87-ADB8-A0635CC12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8C2A4-EE79-E7AA-CDD8-0B07E9FBA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DED2C-352E-2087-7EC1-460FD71A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B7D1B-A0F1-26FA-D913-FA056716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ABF63-B01F-B75A-9BDC-42FDBF27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2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DB2C-6714-0DEF-0EE8-2CE1FBFAB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D99FE-8F59-C262-37AB-4F9C91837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72FDE-0E33-C53C-7DA4-828AE9B9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C54E3-53A7-10E8-5CB8-B7FEBC91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8F2D6-B462-B75D-9935-C9AF211F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1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D96DD-2701-304C-FD7D-03D66C1A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76A25-9400-1A6B-7D12-1C50A7F94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D4A91-D0DA-F5FD-4E1B-4D73C163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C3DFB-5CD3-89AF-32D2-CDFD47076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924D2-9445-98B4-22A4-EFFDE86B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338C-8601-2A85-DF0D-69DCDCF3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C79E4-E970-39C7-055F-AC493708D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CA6DA-8CD3-72BA-B928-32F75B81D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E8FF1-6007-3E09-20A6-D8432D82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448C7-514A-9C3C-953A-D2BDD063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B752B-1733-35C7-212C-98AD26F2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25EC9-30EB-38BE-AB49-31F1D921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30D26-CB22-A2BB-787B-A9FEBBD07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B2F1D-0EA0-2A0A-5FE0-A8A66611E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24F51-BA20-0DB5-5785-CCF812D15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BC234-FB9D-DDD8-BD45-4AB5D46CA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C9305C-0C77-754F-0A7A-48496D1B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7BA5A9-5316-C1D4-5230-84A18904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C1E63-B679-2058-895F-65702CDF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1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3279-5D10-DEDE-EBAD-CB23FF82A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AD45DF-2EBF-ED4A-ACAD-E9F2222E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D77C7-EB7B-04DB-E291-92C20851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703C6-993C-FABD-46FA-E177580F3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8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C2CBE-C162-5134-932F-C8C04EDA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A1174-1633-8982-B3A6-505DBE4F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8115D-308B-7144-7862-39C7376C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2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901C-B34A-1F59-AB97-5FD0C9BA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8B11A-E3DC-E051-3547-13A4E82BC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96C5B-B616-3465-A994-73212CD21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D167F-A674-4010-FD80-E2A42276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86B9B-4C7A-2982-6EE0-646503D2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ACC9E-3185-D96D-3A92-7E49829C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8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BF35-28B2-64E5-DF17-BB4EDA0A7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B58CC1-8AC5-5582-18F8-15DA89111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33BDA-302A-C8C7-2416-EE0CF26DA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F826A-41AA-3B7F-A47F-D47C9F2A4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31E86-CC53-2D96-09D1-08D7980C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F6C25-C93C-FCE1-9860-FA25433D9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4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AD434-535E-6D2A-C67A-38AB2EE0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2A805-D0E9-A17A-5844-B4A50D8BC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5B672-E702-17A8-5282-22AAD13E2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52B4-F423-4BC4-9927-10EC3B4EE5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57A32-97A8-5C1E-C11E-A36FBB6B5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6DAF-16B0-B717-B4E8-FD3E8B826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71FA-9F02-420D-8F0F-45C1C7DD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5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991D1-28A9-AFC9-4A5E-E752D487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EBDF5-8DD1-8B4B-5395-1898D0760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1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5"/>
            <a:ext cx="10515600" cy="180658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 You </a:t>
            </a:r>
            <a:r>
              <a:rPr lang="en-US" sz="48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of </a:t>
            </a:r>
            <a:r>
              <a:rPr lang="en-US" sz="4800" b="1" u="none" kern="1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 SPOUSE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in Marriage?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796"/>
            <a:ext cx="11029711" cy="4647750"/>
          </a:xfrm>
        </p:spPr>
        <p:txBody>
          <a:bodyPr>
            <a:normAutofit/>
          </a:bodyPr>
          <a:lstStyle/>
          <a:p>
            <a:pPr lvl="0"/>
            <a:r>
              <a:rPr lang="en-US" sz="40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does love do?     </a:t>
            </a:r>
            <a:r>
              <a:rPr lang="en-US" sz="4000" b="1" kern="1200" dirty="0">
                <a:solidFill>
                  <a:schemeClr val="accent6">
                    <a:lumMod val="75000"/>
                  </a:schemeClr>
                </a:solidFill>
                <a:effectLst/>
                <a:ea typeface="+mj-ea"/>
                <a:cs typeface="+mj-cs"/>
              </a:rPr>
              <a:t>SEEING THE BEST</a:t>
            </a:r>
            <a:r>
              <a:rPr lang="en-US" sz="40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		    </a:t>
            </a:r>
            <a:r>
              <a:rPr lang="en-US" sz="40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(1 Corinthians 13:4-8)</a:t>
            </a:r>
          </a:p>
          <a:p>
            <a:pPr lvl="0"/>
            <a:r>
              <a:rPr lang="en-US" sz="40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Determines the possibility of</a:t>
            </a:r>
            <a:r>
              <a:rPr lang="en-US" sz="40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conflict 	 </a:t>
            </a:r>
            <a:r>
              <a:rPr lang="en-US" sz="4000" b="1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(</a:t>
            </a:r>
            <a:r>
              <a:rPr lang="en-US" sz="40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James 4:1,2)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499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5"/>
            <a:ext cx="10515600" cy="180658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 You </a:t>
            </a:r>
            <a:r>
              <a:rPr lang="en-US" sz="48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of </a:t>
            </a:r>
            <a:r>
              <a:rPr lang="en-US" sz="4800" b="1" u="none" kern="1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 SPOUSE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in Marriage?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7" y="1665515"/>
            <a:ext cx="10515600" cy="5114306"/>
          </a:xfrm>
        </p:spPr>
        <p:txBody>
          <a:bodyPr>
            <a:noAutofit/>
          </a:bodyPr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you are </a:t>
            </a:r>
            <a:r>
              <a:rPr lang="en-US" sz="3600" b="1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THINKING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 your spouse becomes the narrative (story) you tell yourself about your spouse…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EX:  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“I’ve been THINKING about you today!” - 		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are your </a:t>
            </a:r>
            <a:r>
              <a:rPr lang="en-US" sz="36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INTENTIONAL</a:t>
            </a:r>
            <a:r>
              <a:rPr lang="en-US" sz="3600" b="1" u="none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thoughts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EX: What do you THINK about your 		spouse’s emotions?   Romans 12:15</a:t>
            </a:r>
          </a:p>
          <a:p>
            <a:pPr lvl="0"/>
            <a:r>
              <a:rPr lang="en-US" sz="4000" b="1" kern="1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 spouse</a:t>
            </a:r>
            <a:r>
              <a:rPr lang="en-US" sz="4000" b="1" kern="120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is not a problem to fix, 			but a person to be loved…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53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6"/>
            <a:ext cx="10515600" cy="171558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 You </a:t>
            </a:r>
            <a:r>
              <a:rPr lang="en-US" sz="48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</a:t>
            </a:r>
            <a:b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lang="en-US" sz="4800" b="1" u="none" kern="120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 MARRIAGE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7798"/>
            <a:ext cx="10515600" cy="4755077"/>
          </a:xfrm>
        </p:spPr>
        <p:txBody>
          <a:bodyPr>
            <a:noAutofit/>
          </a:bodyPr>
          <a:lstStyle/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Note</a:t>
            </a:r>
            <a:r>
              <a:rPr lang="en-US" sz="38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</a:t>
            </a:r>
            <a:r>
              <a:rPr lang="en-US" sz="3800" b="1" kern="120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Isaiah 55:6-9</a:t>
            </a:r>
            <a:endParaRPr lang="en-US" sz="3800" b="1" kern="12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67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6"/>
            <a:ext cx="10515600" cy="171558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 You </a:t>
            </a:r>
            <a:r>
              <a:rPr lang="en-US" sz="48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</a:t>
            </a:r>
            <a:b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lang="en-US" sz="4800" b="1" u="none" kern="120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 MARRIAGE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7798"/>
            <a:ext cx="10515600" cy="4755077"/>
          </a:xfrm>
        </p:spPr>
        <p:txBody>
          <a:bodyPr>
            <a:noAutofit/>
          </a:bodyPr>
          <a:lstStyle/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Note</a:t>
            </a:r>
            <a:r>
              <a:rPr lang="en-US" sz="38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Isaiah 55:6-9</a:t>
            </a:r>
          </a:p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Are we going to make it?</a:t>
            </a:r>
          </a:p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Is our marriage going to last?</a:t>
            </a:r>
          </a:p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“We’ve been at this for 40-50 years, we might as well stay here!”</a:t>
            </a:r>
          </a:p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“I just can’t do this any more”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1231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6"/>
            <a:ext cx="10515600" cy="171558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 You </a:t>
            </a:r>
            <a:r>
              <a:rPr lang="en-US" sz="48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</a:t>
            </a:r>
            <a:b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lang="en-US" sz="4800" b="1" u="none" kern="120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 MARRIAGE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737798"/>
            <a:ext cx="11576957" cy="4755077"/>
          </a:xfrm>
        </p:spPr>
        <p:txBody>
          <a:bodyPr>
            <a:noAutofit/>
          </a:bodyPr>
          <a:lstStyle/>
          <a:p>
            <a:pPr lvl="0"/>
            <a:r>
              <a:rPr lang="en-US" sz="36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is/was your </a:t>
            </a:r>
            <a:r>
              <a:rPr lang="en-US" sz="36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THINKING</a:t>
            </a:r>
            <a:r>
              <a:rPr lang="en-US" sz="36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going into YOUR Marriage?</a:t>
            </a:r>
            <a:r>
              <a:rPr lang="en-US" sz="3600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</a:t>
            </a:r>
          </a:p>
          <a:p>
            <a:pPr lvl="0"/>
            <a:r>
              <a:rPr lang="en-US" sz="36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Since married, has your </a:t>
            </a:r>
            <a:r>
              <a:rPr lang="en-US" sz="36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THINKING </a:t>
            </a:r>
            <a:r>
              <a:rPr lang="en-US" sz="36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changed?</a:t>
            </a:r>
          </a:p>
          <a:p>
            <a:pPr lvl="0"/>
            <a:r>
              <a:rPr lang="en-US" sz="3600" b="1" i="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is the Purpose of US?</a:t>
            </a:r>
            <a:r>
              <a:rPr lang="en-US" sz="3600" b="0" i="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					(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Matthew 19:6;  John 13:34,35)</a:t>
            </a:r>
          </a:p>
          <a:p>
            <a:pPr lvl="0"/>
            <a:r>
              <a:rPr lang="en-US" sz="3600" b="1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 It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………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Philippians 4:8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8505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991D1-28A9-AFC9-4A5E-E752D487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EBDF5-8DD1-8B4B-5395-1898D0760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6559F-9394-BFB5-F64F-4558F1581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750" y="4326144"/>
            <a:ext cx="10947217" cy="980141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What Do You THINK About MARRIAGE ?</a:t>
            </a:r>
          </a:p>
        </p:txBody>
      </p:sp>
      <p:pic>
        <p:nvPicPr>
          <p:cNvPr id="1026" name="Picture 2" descr="&quot;they will become one flesh&quot; Stock photo and royalty-free images on ...">
            <a:extLst>
              <a:ext uri="{FF2B5EF4-FFF2-40B4-BE49-F238E27FC236}">
                <a16:creationId xmlns:a16="http://schemas.microsoft.com/office/drawing/2014/main" id="{899589BF-82F1-40FC-3E32-16F1837C01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31" b="37235"/>
          <a:stretch/>
        </p:blipFill>
        <p:spPr bwMode="auto">
          <a:xfrm>
            <a:off x="-1" y="10"/>
            <a:ext cx="12192001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599118-61CC-63A6-0DE9-E90876717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382" y="5089069"/>
            <a:ext cx="9416898" cy="799111"/>
          </a:xfrm>
        </p:spPr>
        <p:txBody>
          <a:bodyPr anchor="b">
            <a:normAutofit/>
          </a:bodyPr>
          <a:lstStyle/>
          <a:p>
            <a:pPr marL="457200" indent="-457200" algn="r">
              <a:buFont typeface="Wingdings" panose="05000000000000000000" pitchFamily="2" charset="2"/>
              <a:buChar char="n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Philippians 4:8</a:t>
            </a:r>
          </a:p>
        </p:txBody>
      </p:sp>
    </p:spTree>
    <p:extLst>
      <p:ext uri="{BB962C8B-B14F-4D97-AF65-F5344CB8AC3E}">
        <p14:creationId xmlns:p14="http://schemas.microsoft.com/office/powerpoint/2010/main" val="265586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848"/>
            <a:ext cx="10515600" cy="214948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kern="120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“Guess</a:t>
            </a:r>
            <a:r>
              <a:rPr lang="en-US" sz="4400" b="1" kern="1200" baseline="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what I’m THINKING.”</a:t>
            </a:r>
            <a:br>
              <a:rPr lang="en-US" sz="4400" b="1" kern="1200" baseline="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b="1" u="none" kern="120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“READ MY MIND !”</a:t>
            </a:r>
            <a:br>
              <a:rPr lang="en-US" sz="4400" b="1" u="none" kern="120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b="1" u="none" kern="120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How well do you know your Spouse?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6243"/>
            <a:ext cx="10515600" cy="389663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would your spouse pick if they had total control of the remote?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is your spouse’s dream job?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is my favorite holiday?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is my favorite Date?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is my favorite restaurant?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76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51BD2C6C-2AC1-A84D-513A-6EE3B29240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848"/>
            <a:ext cx="10515600" cy="134938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What</a:t>
            </a:r>
            <a:r>
              <a:rPr lang="en-US" sz="4400" b="1" u="none" kern="1200" baseline="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is God THINKING?</a:t>
            </a:r>
            <a:br>
              <a:rPr lang="en-US" sz="4400" b="1" u="none" kern="1200" baseline="0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b="1" u="none" kern="1200" baseline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44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1 Corinthians 2:6-12)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1216"/>
            <a:ext cx="10853057" cy="4990646"/>
          </a:xfrm>
        </p:spPr>
        <p:txBody>
          <a:bodyPr>
            <a:normAutofit/>
          </a:bodyPr>
          <a:lstStyle/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We know God’s wisdom, His THOUGHTS</a:t>
            </a:r>
            <a:r>
              <a:rPr lang="en-US" sz="44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when they are </a:t>
            </a:r>
            <a:r>
              <a:rPr lang="en-US" sz="4400" b="1" u="sng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REVEALED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…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God</a:t>
            </a:r>
            <a:r>
              <a:rPr lang="en-US" sz="44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speaks truth, 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not the “silent treatment”, nor “figure it out boss”, nor  “I can’t believe you didn’t know”…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We</a:t>
            </a:r>
            <a:r>
              <a:rPr lang="en-US" sz="44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need to be 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THINKERS of 					His Will for our marriage…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0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B700-E698-F206-19F2-C95AAC5E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It MATTERS what you THINK!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7636-2955-0F5E-3737-B415F2D4F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Proverbs 4:23;  23:7</a:t>
            </a:r>
          </a:p>
          <a:p>
            <a:pPr lvl="0"/>
            <a:r>
              <a:rPr lang="en-US" sz="44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Matthew 12:33-37</a:t>
            </a:r>
          </a:p>
          <a:p>
            <a:pPr lvl="0"/>
            <a:r>
              <a:rPr lang="en-US" sz="44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Luke 6:43-45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…	</a:t>
            </a:r>
            <a:endParaRPr lang="en-US" dirty="0"/>
          </a:p>
        </p:txBody>
      </p:sp>
      <p:pic>
        <p:nvPicPr>
          <p:cNvPr id="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65058210-4AF1-9C7A-9ACD-F747A26E0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89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7BE2F0EB-3776-E3B4-C9FF-0A32628017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E2127E-F196-F909-DE5C-317D1B93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In marriage……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4D30F-CEA0-9592-8D7D-1C740794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538"/>
          </a:xfrm>
        </p:spPr>
        <p:txBody>
          <a:bodyPr/>
          <a:lstStyle/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Do you THINK Love?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Do you THINK Forgive?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Do you THINK to Understand your spouse?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Changing your THINKING can                      change your marriage? 		              (</a:t>
            </a:r>
            <a:r>
              <a:rPr lang="en-US" sz="44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Romans 12:2)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4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7"/>
            <a:ext cx="10515600" cy="164329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 You </a:t>
            </a:r>
            <a:r>
              <a:rPr lang="en-US" sz="48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of </a:t>
            </a:r>
            <a:r>
              <a:rPr lang="en-US" sz="5400" b="1" i="1" u="none" kern="1200" dirty="0">
                <a:solidFill>
                  <a:schemeClr val="accent5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YOURSELF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b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in marriage?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5"/>
            <a:ext cx="11361724" cy="4827364"/>
          </a:xfrm>
        </p:spPr>
        <p:txBody>
          <a:bodyPr>
            <a:normAutofit/>
          </a:bodyPr>
          <a:lstStyle/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Remember 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Genesis 1:26,27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, then 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Genessis 2:18-25</a:t>
            </a:r>
          </a:p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Note 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Romans 12:3 - 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 God-given place</a:t>
            </a:r>
          </a:p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How do you </a:t>
            </a:r>
            <a:r>
              <a:rPr lang="en-US" sz="3800" b="1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 yourself as a </a:t>
            </a:r>
            <a:r>
              <a:rPr lang="en-US" sz="3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HUSBAND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?  (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Ephesians 5:23-33)</a:t>
            </a:r>
          </a:p>
          <a:p>
            <a:pPr lvl="0"/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How do you </a:t>
            </a:r>
            <a:r>
              <a:rPr lang="en-US" sz="3800" b="1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 yourself as 					a  </a:t>
            </a:r>
            <a:r>
              <a:rPr lang="en-US" sz="38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WIFE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?  (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Proverbs 31:10-31; 						Titus</a:t>
            </a:r>
            <a:r>
              <a:rPr lang="en-US" sz="3800" b="1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2:2,4;  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1 Peter 3:1-5)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98206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6"/>
            <a:ext cx="10515600" cy="164329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 You </a:t>
            </a:r>
            <a:r>
              <a:rPr lang="en-US" sz="48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of </a:t>
            </a:r>
            <a:r>
              <a:rPr lang="en-US" sz="5400" b="1" i="1" u="none" kern="1200" dirty="0">
                <a:solidFill>
                  <a:schemeClr val="accent5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YOURSELF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b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</a:b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in marriage?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49" y="1665511"/>
            <a:ext cx="10515600" cy="5081652"/>
          </a:xfrm>
        </p:spPr>
        <p:txBody>
          <a:bodyPr>
            <a:normAutofit/>
          </a:bodyPr>
          <a:lstStyle/>
          <a:p>
            <a:pPr lvl="0"/>
            <a:r>
              <a:rPr lang="en-US" sz="4000" i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you </a:t>
            </a:r>
            <a:r>
              <a:rPr lang="en-US" sz="4000" b="1" i="1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000" b="1" i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 </a:t>
            </a:r>
            <a:r>
              <a:rPr lang="en-US" sz="4000" b="1" i="1" kern="1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YOURSELF</a:t>
            </a:r>
            <a:r>
              <a:rPr lang="en-US" sz="40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matters to your Marriage…</a:t>
            </a:r>
          </a:p>
          <a:p>
            <a:pPr lvl="1"/>
            <a:r>
              <a:rPr lang="en-US" sz="36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 someone to come close or stay away</a:t>
            </a:r>
          </a:p>
          <a:p>
            <a:pPr lvl="1"/>
            <a:r>
              <a:rPr lang="en-US" sz="36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Use how you feel</a:t>
            </a:r>
            <a:r>
              <a:rPr lang="en-US" sz="36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as someone to be i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nsulted</a:t>
            </a:r>
            <a:r>
              <a:rPr lang="en-US" sz="36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, 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embarrassed, or blamed  </a:t>
            </a:r>
          </a:p>
          <a:p>
            <a:pPr lvl="1"/>
            <a:r>
              <a:rPr lang="en-US" sz="36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How I feel about me?  </a:t>
            </a:r>
            <a:r>
              <a:rPr lang="en-US" sz="3600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 </a:t>
            </a:r>
            <a:r>
              <a:rPr lang="en-US" sz="36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get frustrated, 		 angry, lonely, worried, anxious, nervous, 	    self-centered, or unkind…</a:t>
            </a:r>
          </a:p>
          <a:p>
            <a:pPr lvl="1"/>
            <a:r>
              <a:rPr lang="en-US" sz="36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Hear 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Romans 8:6,15;   Psalm</a:t>
            </a:r>
            <a:r>
              <a:rPr lang="en-US" sz="3600" b="1" kern="1200" baseline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139:14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1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d and marriage-how does it fit? One couple tells us how it works for ...">
            <a:extLst>
              <a:ext uri="{FF2B5EF4-FFF2-40B4-BE49-F238E27FC236}">
                <a16:creationId xmlns:a16="http://schemas.microsoft.com/office/drawing/2014/main" id="{F963F904-D5A8-8ED2-4D00-CE494F113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6" r="18917" b="1"/>
          <a:stretch/>
        </p:blipFill>
        <p:spPr bwMode="auto">
          <a:xfrm>
            <a:off x="9073663" y="4074003"/>
            <a:ext cx="2794248" cy="267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3019AD7-146D-D6C0-2177-7E6873EC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5"/>
            <a:ext cx="10515600" cy="180658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Do You </a:t>
            </a:r>
            <a:r>
              <a:rPr lang="en-US" sz="4800" b="1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of </a:t>
            </a:r>
            <a:r>
              <a:rPr lang="en-US" sz="4800" b="1" u="none" kern="1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YOUR SPOUSE</a:t>
            </a:r>
            <a:r>
              <a:rPr lang="en-US" sz="4400" b="1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in Marriage?</a:t>
            </a:r>
            <a:endParaRPr lang="en-US" b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E4EB-B179-0A46-B92B-3A0E7FDB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857"/>
            <a:ext cx="10515600" cy="4843689"/>
          </a:xfrm>
        </p:spPr>
        <p:txBody>
          <a:bodyPr>
            <a:normAutofit/>
          </a:bodyPr>
          <a:lstStyle/>
          <a:p>
            <a:pPr lvl="0"/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Ephesians 5:22-25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…</a:t>
            </a:r>
          </a:p>
          <a:p>
            <a:pPr lvl="0"/>
            <a:r>
              <a:rPr lang="en-US" sz="3800" b="1" i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What did you </a:t>
            </a:r>
            <a:r>
              <a:rPr lang="en-US" sz="4000" b="1" i="1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3800" b="1" i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 your “to be” spouse before marriage?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 </a:t>
            </a:r>
          </a:p>
          <a:p>
            <a:pPr lvl="0"/>
            <a:r>
              <a:rPr lang="en-US" sz="4000" b="1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THINKING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of one another</a:t>
            </a:r>
            <a:r>
              <a:rPr lang="en-US" sz="3800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3800" b="1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(Philippians 2:1-5)</a:t>
            </a:r>
          </a:p>
          <a:p>
            <a:pPr lvl="0"/>
            <a:r>
              <a:rPr lang="en-US" sz="3800" b="1" i="0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How you </a:t>
            </a:r>
            <a:r>
              <a:rPr lang="en-US" sz="4000" b="1" i="0" u="none" kern="1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THINK</a:t>
            </a:r>
            <a:r>
              <a:rPr lang="en-US" sz="3800" b="1" i="0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about your Spouse determines how you					 </a:t>
            </a:r>
            <a:r>
              <a:rPr lang="en-US" sz="4400" b="1" i="0" u="none" kern="12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TREAT</a:t>
            </a:r>
            <a:r>
              <a:rPr lang="en-US" sz="3800" b="1" i="0" u="none" kern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your spouse…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86268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626</Words>
  <Application>Microsoft Office PowerPoint</Application>
  <PresentationFormat>Widescreen</PresentationFormat>
  <Paragraphs>59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What Do You THINK About MARRIAGE ?</vt:lpstr>
      <vt:lpstr>“Guess what I’m THINKING.” “READ MY MIND !”  How well do you know your Spouse?</vt:lpstr>
      <vt:lpstr>What is God THINKING? (1 Corinthians 2:6-12)</vt:lpstr>
      <vt:lpstr>It MATTERS what you THINK! </vt:lpstr>
      <vt:lpstr>In marriage……</vt:lpstr>
      <vt:lpstr>What Do You THINK of YOURSELF  in marriage?</vt:lpstr>
      <vt:lpstr>What Do You THINK of YOURSELF  in marriage?</vt:lpstr>
      <vt:lpstr>What Do You THINK of YOUR SPOUSE in Marriage?</vt:lpstr>
      <vt:lpstr>What Do You THINK of YOUR SPOUSE in Marriage?</vt:lpstr>
      <vt:lpstr>What Do You THINK of YOUR SPOUSE in Marriage?</vt:lpstr>
      <vt:lpstr>What Do You THINK about YOUR MARRIAGE?</vt:lpstr>
      <vt:lpstr>What Do You THINK about YOUR MARRIAGE?</vt:lpstr>
      <vt:lpstr>What Do You THINK about YOUR MARRIAGE?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 About MARRIAGE ?</dc:title>
  <dc:creator>shawn bain</dc:creator>
  <cp:lastModifiedBy>shawn bain</cp:lastModifiedBy>
  <cp:revision>1</cp:revision>
  <dcterms:created xsi:type="dcterms:W3CDTF">2023-10-19T16:49:45Z</dcterms:created>
  <dcterms:modified xsi:type="dcterms:W3CDTF">2024-04-02T17:28:32Z</dcterms:modified>
</cp:coreProperties>
</file>