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77" r:id="rId3"/>
    <p:sldId id="257" r:id="rId4"/>
    <p:sldId id="262" r:id="rId5"/>
    <p:sldId id="286" r:id="rId6"/>
    <p:sldId id="265" r:id="rId7"/>
    <p:sldId id="271" r:id="rId8"/>
    <p:sldId id="270" r:id="rId9"/>
    <p:sldId id="280" r:id="rId10"/>
    <p:sldId id="282" r:id="rId11"/>
    <p:sldId id="284" r:id="rId12"/>
    <p:sldId id="285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9BF116-1647-4305-B685-049057C1CF1D}" v="132" dt="2024-04-02T20:48:05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79" autoAdjust="0"/>
    <p:restoredTop sz="94664" autoAdjust="0"/>
  </p:normalViewPr>
  <p:slideViewPr>
    <p:cSldViewPr>
      <p:cViewPr varScale="1">
        <p:scale>
          <a:sx n="61" d="100"/>
          <a:sy n="61" d="100"/>
        </p:scale>
        <p:origin x="99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wn bain" userId="f29c4971f969c8a2" providerId="LiveId" clId="{85602A1B-4DC8-46FE-AEED-9894A1D0A3FC}"/>
    <pc:docChg chg="modSld">
      <pc:chgData name="shawn bain" userId="f29c4971f969c8a2" providerId="LiveId" clId="{85602A1B-4DC8-46FE-AEED-9894A1D0A3FC}" dt="2022-10-07T18:30:36.534" v="6"/>
      <pc:docMkLst>
        <pc:docMk/>
      </pc:docMkLst>
      <pc:sldChg chg="modTransition">
        <pc:chgData name="shawn bain" userId="f29c4971f969c8a2" providerId="LiveId" clId="{85602A1B-4DC8-46FE-AEED-9894A1D0A3FC}" dt="2022-10-07T18:30:36.534" v="6"/>
        <pc:sldMkLst>
          <pc:docMk/>
          <pc:sldMk cId="0" sldId="257"/>
        </pc:sldMkLst>
      </pc:sldChg>
    </pc:docChg>
  </pc:docChgLst>
  <pc:docChgLst>
    <pc:chgData name="shawn bain" userId="f29c4971f969c8a2" providerId="LiveId" clId="{B69BF116-1647-4305-B685-049057C1CF1D}"/>
    <pc:docChg chg="delSld modSld modMainMaster modNotesMaster">
      <pc:chgData name="shawn bain" userId="f29c4971f969c8a2" providerId="LiveId" clId="{B69BF116-1647-4305-B685-049057C1CF1D}" dt="2024-04-02T20:48:33.415" v="194" actId="47"/>
      <pc:docMkLst>
        <pc:docMk/>
      </pc:docMkLst>
      <pc:sldChg chg="modSp modNotes">
        <pc:chgData name="shawn bain" userId="f29c4971f969c8a2" providerId="LiveId" clId="{B69BF116-1647-4305-B685-049057C1CF1D}" dt="2024-04-02T20:05:06.870" v="0"/>
        <pc:sldMkLst>
          <pc:docMk/>
          <pc:sldMk cId="0" sldId="257"/>
        </pc:sldMkLst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57"/>
            <ac:spMk id="7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57"/>
            <ac:spMk id="18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57"/>
            <ac:spMk id="19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57"/>
            <ac:spMk id="5122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57"/>
            <ac:spMk id="5131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57"/>
            <ac:spMk id="5132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57"/>
            <ac:spMk id="5133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57"/>
            <ac:spMk id="5134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57"/>
            <ac:spMk id="5135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57"/>
            <ac:spMk id="5136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57"/>
            <ac:spMk id="5137" creationId="{00000000-0000-0000-0000-000000000000}"/>
          </ac:spMkLst>
        </pc:spChg>
        <pc:grpChg chg="mod">
          <ac:chgData name="shawn bain" userId="f29c4971f969c8a2" providerId="LiveId" clId="{B69BF116-1647-4305-B685-049057C1CF1D}" dt="2024-04-02T20:05:06.870" v="0"/>
          <ac:grpSpMkLst>
            <pc:docMk/>
            <pc:sldMk cId="0" sldId="257"/>
            <ac:grpSpMk id="5123" creationId="{00000000-0000-0000-0000-000000000000}"/>
          </ac:grpSpMkLst>
        </pc:grpChg>
        <pc:grpChg chg="mod">
          <ac:chgData name="shawn bain" userId="f29c4971f969c8a2" providerId="LiveId" clId="{B69BF116-1647-4305-B685-049057C1CF1D}" dt="2024-04-02T20:05:06.870" v="0"/>
          <ac:grpSpMkLst>
            <pc:docMk/>
            <pc:sldMk cId="0" sldId="257"/>
            <ac:grpSpMk id="5125" creationId="{00000000-0000-0000-0000-000000000000}"/>
          </ac:grpSpMkLst>
        </pc:grpChg>
        <pc:grpChg chg="mod">
          <ac:chgData name="shawn bain" userId="f29c4971f969c8a2" providerId="LiveId" clId="{B69BF116-1647-4305-B685-049057C1CF1D}" dt="2024-04-02T20:05:06.870" v="0"/>
          <ac:grpSpMkLst>
            <pc:docMk/>
            <pc:sldMk cId="0" sldId="257"/>
            <ac:grpSpMk id="5128" creationId="{00000000-0000-0000-0000-000000000000}"/>
          </ac:grpSpMkLst>
        </pc:grpChg>
        <pc:cxnChg chg="mod">
          <ac:chgData name="shawn bain" userId="f29c4971f969c8a2" providerId="LiveId" clId="{B69BF116-1647-4305-B685-049057C1CF1D}" dt="2024-04-02T20:05:06.870" v="0"/>
          <ac:cxnSpMkLst>
            <pc:docMk/>
            <pc:sldMk cId="0" sldId="257"/>
            <ac:cxnSpMk id="6" creationId="{00000000-0000-0000-0000-000000000000}"/>
          </ac:cxnSpMkLst>
        </pc:cxnChg>
        <pc:cxnChg chg="mod">
          <ac:chgData name="shawn bain" userId="f29c4971f969c8a2" providerId="LiveId" clId="{B69BF116-1647-4305-B685-049057C1CF1D}" dt="2024-04-02T20:05:06.870" v="0"/>
          <ac:cxnSpMkLst>
            <pc:docMk/>
            <pc:sldMk cId="0" sldId="257"/>
            <ac:cxnSpMk id="9" creationId="{00000000-0000-0000-0000-000000000000}"/>
          </ac:cxnSpMkLst>
        </pc:cxnChg>
        <pc:cxnChg chg="mod">
          <ac:chgData name="shawn bain" userId="f29c4971f969c8a2" providerId="LiveId" clId="{B69BF116-1647-4305-B685-049057C1CF1D}" dt="2024-04-02T20:05:06.870" v="0"/>
          <ac:cxnSpMkLst>
            <pc:docMk/>
            <pc:sldMk cId="0" sldId="257"/>
            <ac:cxnSpMk id="10" creationId="{00000000-0000-0000-0000-000000000000}"/>
          </ac:cxnSpMkLst>
        </pc:cxnChg>
      </pc:sldChg>
      <pc:sldChg chg="modSp modNotes">
        <pc:chgData name="shawn bain" userId="f29c4971f969c8a2" providerId="LiveId" clId="{B69BF116-1647-4305-B685-049057C1CF1D}" dt="2024-04-02T20:05:06.870" v="0"/>
        <pc:sldMkLst>
          <pc:docMk/>
          <pc:sldMk cId="0" sldId="262"/>
        </pc:sldMkLst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62"/>
            <ac:spMk id="3" creationId="{00000000-0000-0000-0000-000000000000}"/>
          </ac:spMkLst>
        </pc:spChg>
      </pc:sldChg>
      <pc:sldChg chg="addSp modSp modAnim modNotes">
        <pc:chgData name="shawn bain" userId="f29c4971f969c8a2" providerId="LiveId" clId="{B69BF116-1647-4305-B685-049057C1CF1D}" dt="2024-04-02T20:38:03.884" v="32"/>
        <pc:sldMkLst>
          <pc:docMk/>
          <pc:sldMk cId="0" sldId="265"/>
        </pc:sldMkLst>
        <pc:spChg chg="add mod">
          <ac:chgData name="shawn bain" userId="f29c4971f969c8a2" providerId="LiveId" clId="{B69BF116-1647-4305-B685-049057C1CF1D}" dt="2024-04-02T20:37:55.585" v="29" actId="1038"/>
          <ac:spMkLst>
            <pc:docMk/>
            <pc:sldMk cId="0" sldId="265"/>
            <ac:spMk id="2" creationId="{F7B087A6-2C0A-0F96-4B2F-3680C428FBF8}"/>
          </ac:spMkLst>
        </pc:spChg>
        <pc:spChg chg="mod">
          <ac:chgData name="shawn bain" userId="f29c4971f969c8a2" providerId="LiveId" clId="{B69BF116-1647-4305-B685-049057C1CF1D}" dt="2024-04-02T20:37:50.445" v="25" actId="14100"/>
          <ac:spMkLst>
            <pc:docMk/>
            <pc:sldMk cId="0" sldId="265"/>
            <ac:spMk id="3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65"/>
            <ac:spMk id="8194" creationId="{00000000-0000-0000-0000-000000000000}"/>
          </ac:spMkLst>
        </pc:spChg>
      </pc:sldChg>
      <pc:sldChg chg="modSp del modNotes">
        <pc:chgData name="shawn bain" userId="f29c4971f969c8a2" providerId="LiveId" clId="{B69BF116-1647-4305-B685-049057C1CF1D}" dt="2024-04-02T20:37:10.919" v="19" actId="47"/>
        <pc:sldMkLst>
          <pc:docMk/>
          <pc:sldMk cId="0" sldId="266"/>
        </pc:sldMkLst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66"/>
            <ac:spMk id="3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66"/>
            <ac:spMk id="9218" creationId="{00000000-0000-0000-0000-000000000000}"/>
          </ac:spMkLst>
        </pc:spChg>
      </pc:sldChg>
      <pc:sldChg chg="modSp mod modTransition modAnim modNotes">
        <pc:chgData name="shawn bain" userId="f29c4971f969c8a2" providerId="LiveId" clId="{B69BF116-1647-4305-B685-049057C1CF1D}" dt="2024-04-02T20:45:44.506" v="142"/>
        <pc:sldMkLst>
          <pc:docMk/>
          <pc:sldMk cId="0" sldId="270"/>
        </pc:sldMkLst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70"/>
            <ac:spMk id="2" creationId="{00000000-0000-0000-0000-000000000000}"/>
          </ac:spMkLst>
        </pc:spChg>
        <pc:spChg chg="mod">
          <ac:chgData name="shawn bain" userId="f29c4971f969c8a2" providerId="LiveId" clId="{B69BF116-1647-4305-B685-049057C1CF1D}" dt="2024-04-02T20:45:25.732" v="137" actId="1037"/>
          <ac:spMkLst>
            <pc:docMk/>
            <pc:sldMk cId="0" sldId="270"/>
            <ac:spMk id="3" creationId="{00000000-0000-0000-0000-000000000000}"/>
          </ac:spMkLst>
        </pc:spChg>
      </pc:sldChg>
      <pc:sldChg chg="modSp mod modTransition modAnim modNotes">
        <pc:chgData name="shawn bain" userId="f29c4971f969c8a2" providerId="LiveId" clId="{B69BF116-1647-4305-B685-049057C1CF1D}" dt="2024-04-02T20:41:04.148" v="52"/>
        <pc:sldMkLst>
          <pc:docMk/>
          <pc:sldMk cId="0" sldId="271"/>
        </pc:sldMkLst>
        <pc:spChg chg="mod">
          <ac:chgData name="shawn bain" userId="f29c4971f969c8a2" providerId="LiveId" clId="{B69BF116-1647-4305-B685-049057C1CF1D}" dt="2024-04-02T20:40:30.359" v="46" actId="1038"/>
          <ac:spMkLst>
            <pc:docMk/>
            <pc:sldMk cId="0" sldId="271"/>
            <ac:spMk id="3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71"/>
            <ac:spMk id="10242" creationId="{00000000-0000-0000-0000-000000000000}"/>
          </ac:spMkLst>
        </pc:spChg>
      </pc:sldChg>
      <pc:sldChg chg="modSp del modTransition modNotes">
        <pc:chgData name="shawn bain" userId="f29c4971f969c8a2" providerId="LiveId" clId="{B69BF116-1647-4305-B685-049057C1CF1D}" dt="2024-04-02T20:40:41.400" v="47" actId="47"/>
        <pc:sldMkLst>
          <pc:docMk/>
          <pc:sldMk cId="0" sldId="272"/>
        </pc:sldMkLst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72"/>
            <ac:spMk id="3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72"/>
            <ac:spMk id="4" creationId="{00000000-0000-0000-0000-000000000000}"/>
          </ac:spMkLst>
        </pc:spChg>
      </pc:sldChg>
      <pc:sldChg chg="modNotes">
        <pc:chgData name="shawn bain" userId="f29c4971f969c8a2" providerId="LiveId" clId="{B69BF116-1647-4305-B685-049057C1CF1D}" dt="2024-04-02T20:05:06.870" v="0"/>
        <pc:sldMkLst>
          <pc:docMk/>
          <pc:sldMk cId="0" sldId="277"/>
        </pc:sldMkLst>
      </pc:sldChg>
      <pc:sldChg chg="modSp mod modTransition modAnim modNotes">
        <pc:chgData name="shawn bain" userId="f29c4971f969c8a2" providerId="LiveId" clId="{B69BF116-1647-4305-B685-049057C1CF1D}" dt="2024-04-02T20:46:45.747" v="167"/>
        <pc:sldMkLst>
          <pc:docMk/>
          <pc:sldMk cId="0" sldId="280"/>
        </pc:sldMkLst>
        <pc:spChg chg="mod">
          <ac:chgData name="shawn bain" userId="f29c4971f969c8a2" providerId="LiveId" clId="{B69BF116-1647-4305-B685-049057C1CF1D}" dt="2024-04-02T20:46:37.105" v="162" actId="1037"/>
          <ac:spMkLst>
            <pc:docMk/>
            <pc:sldMk cId="0" sldId="280"/>
            <ac:spMk id="3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80"/>
            <ac:spMk id="14338" creationId="{00000000-0000-0000-0000-000000000000}"/>
          </ac:spMkLst>
        </pc:spChg>
      </pc:sldChg>
      <pc:sldChg chg="modSp del modTransition modNotes">
        <pc:chgData name="shawn bain" userId="f29c4971f969c8a2" providerId="LiveId" clId="{B69BF116-1647-4305-B685-049057C1CF1D}" dt="2024-04-02T20:45:53.229" v="144" actId="47"/>
        <pc:sldMkLst>
          <pc:docMk/>
          <pc:sldMk cId="0" sldId="281"/>
        </pc:sldMkLst>
        <pc:spChg chg="mod">
          <ac:chgData name="shawn bain" userId="f29c4971f969c8a2" providerId="LiveId" clId="{B69BF116-1647-4305-B685-049057C1CF1D}" dt="2024-04-02T20:45:50.981" v="143" actId="14100"/>
          <ac:spMkLst>
            <pc:docMk/>
            <pc:sldMk cId="0" sldId="281"/>
            <ac:spMk id="3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81"/>
            <ac:spMk id="4" creationId="{00000000-0000-0000-0000-000000000000}"/>
          </ac:spMkLst>
        </pc:spChg>
      </pc:sldChg>
      <pc:sldChg chg="modSp mod modTransition modAnim modNotes">
        <pc:chgData name="shawn bain" userId="f29c4971f969c8a2" providerId="LiveId" clId="{B69BF116-1647-4305-B685-049057C1CF1D}" dt="2024-04-02T20:48:05.083" v="193"/>
        <pc:sldMkLst>
          <pc:docMk/>
          <pc:sldMk cId="0" sldId="282"/>
        </pc:sldMkLst>
        <pc:spChg chg="mod">
          <ac:chgData name="shawn bain" userId="f29c4971f969c8a2" providerId="LiveId" clId="{B69BF116-1647-4305-B685-049057C1CF1D}" dt="2024-04-02T20:47:50.321" v="187" actId="14100"/>
          <ac:spMkLst>
            <pc:docMk/>
            <pc:sldMk cId="0" sldId="282"/>
            <ac:spMk id="3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82"/>
            <ac:spMk id="15362" creationId="{00000000-0000-0000-0000-000000000000}"/>
          </ac:spMkLst>
        </pc:spChg>
      </pc:sldChg>
      <pc:sldChg chg="modSp del modTransition modNotes">
        <pc:chgData name="shawn bain" userId="f29c4971f969c8a2" providerId="LiveId" clId="{B69BF116-1647-4305-B685-049057C1CF1D}" dt="2024-04-02T20:48:33.415" v="194" actId="47"/>
        <pc:sldMkLst>
          <pc:docMk/>
          <pc:sldMk cId="0" sldId="283"/>
        </pc:sldMkLst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83"/>
            <ac:spMk id="3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83"/>
            <ac:spMk id="16386" creationId="{00000000-0000-0000-0000-000000000000}"/>
          </ac:spMkLst>
        </pc:spChg>
      </pc:sldChg>
      <pc:sldChg chg="modSp modTransition modNotes">
        <pc:chgData name="shawn bain" userId="f29c4971f969c8a2" providerId="LiveId" clId="{B69BF116-1647-4305-B685-049057C1CF1D}" dt="2024-04-02T20:06:22.819" v="4"/>
        <pc:sldMkLst>
          <pc:docMk/>
          <pc:sldMk cId="0" sldId="284"/>
        </pc:sldMkLst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84"/>
            <ac:spMk id="3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84"/>
            <ac:spMk id="17410" creationId="{00000000-0000-0000-0000-000000000000}"/>
          </ac:spMkLst>
        </pc:spChg>
      </pc:sldChg>
      <pc:sldChg chg="modNotes">
        <pc:chgData name="shawn bain" userId="f29c4971f969c8a2" providerId="LiveId" clId="{B69BF116-1647-4305-B685-049057C1CF1D}" dt="2024-04-02T20:05:06.870" v="0"/>
        <pc:sldMkLst>
          <pc:docMk/>
          <pc:sldMk cId="0" sldId="285"/>
        </pc:sldMkLst>
      </pc:sldChg>
      <pc:sldChg chg="modSp modNotes">
        <pc:chgData name="shawn bain" userId="f29c4971f969c8a2" providerId="LiveId" clId="{B69BF116-1647-4305-B685-049057C1CF1D}" dt="2024-04-02T20:05:06.870" v="0"/>
        <pc:sldMkLst>
          <pc:docMk/>
          <pc:sldMk cId="0" sldId="286"/>
        </pc:sldMkLst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86"/>
            <ac:spMk id="7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86"/>
            <ac:spMk id="18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86"/>
            <ac:spMk id="7177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86"/>
            <ac:spMk id="7178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86"/>
            <ac:spMk id="7179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86"/>
            <ac:spMk id="7180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86"/>
            <ac:spMk id="7181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86"/>
            <ac:spMk id="7182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k cId="0" sldId="286"/>
            <ac:spMk id="7183" creationId="{00000000-0000-0000-0000-000000000000}"/>
          </ac:spMkLst>
        </pc:spChg>
        <pc:grpChg chg="mod">
          <ac:chgData name="shawn bain" userId="f29c4971f969c8a2" providerId="LiveId" clId="{B69BF116-1647-4305-B685-049057C1CF1D}" dt="2024-04-02T20:05:06.870" v="0"/>
          <ac:grpSpMkLst>
            <pc:docMk/>
            <pc:sldMk cId="0" sldId="286"/>
            <ac:grpSpMk id="7170" creationId="{00000000-0000-0000-0000-000000000000}"/>
          </ac:grpSpMkLst>
        </pc:grpChg>
        <pc:grpChg chg="mod">
          <ac:chgData name="shawn bain" userId="f29c4971f969c8a2" providerId="LiveId" clId="{B69BF116-1647-4305-B685-049057C1CF1D}" dt="2024-04-02T20:05:06.870" v="0"/>
          <ac:grpSpMkLst>
            <pc:docMk/>
            <pc:sldMk cId="0" sldId="286"/>
            <ac:grpSpMk id="7171" creationId="{00000000-0000-0000-0000-000000000000}"/>
          </ac:grpSpMkLst>
        </pc:grpChg>
        <pc:grpChg chg="mod">
          <ac:chgData name="shawn bain" userId="f29c4971f969c8a2" providerId="LiveId" clId="{B69BF116-1647-4305-B685-049057C1CF1D}" dt="2024-04-02T20:05:06.870" v="0"/>
          <ac:grpSpMkLst>
            <pc:docMk/>
            <pc:sldMk cId="0" sldId="286"/>
            <ac:grpSpMk id="7174" creationId="{00000000-0000-0000-0000-000000000000}"/>
          </ac:grpSpMkLst>
        </pc:grpChg>
        <pc:cxnChg chg="mod">
          <ac:chgData name="shawn bain" userId="f29c4971f969c8a2" providerId="LiveId" clId="{B69BF116-1647-4305-B685-049057C1CF1D}" dt="2024-04-02T20:05:06.870" v="0"/>
          <ac:cxnSpMkLst>
            <pc:docMk/>
            <pc:sldMk cId="0" sldId="286"/>
            <ac:cxnSpMk id="6" creationId="{00000000-0000-0000-0000-000000000000}"/>
          </ac:cxnSpMkLst>
        </pc:cxnChg>
        <pc:cxnChg chg="mod">
          <ac:chgData name="shawn bain" userId="f29c4971f969c8a2" providerId="LiveId" clId="{B69BF116-1647-4305-B685-049057C1CF1D}" dt="2024-04-02T20:05:06.870" v="0"/>
          <ac:cxnSpMkLst>
            <pc:docMk/>
            <pc:sldMk cId="0" sldId="286"/>
            <ac:cxnSpMk id="9" creationId="{00000000-0000-0000-0000-000000000000}"/>
          </ac:cxnSpMkLst>
        </pc:cxnChg>
        <pc:cxnChg chg="mod">
          <ac:chgData name="shawn bain" userId="f29c4971f969c8a2" providerId="LiveId" clId="{B69BF116-1647-4305-B685-049057C1CF1D}" dt="2024-04-02T20:05:06.870" v="0"/>
          <ac:cxnSpMkLst>
            <pc:docMk/>
            <pc:sldMk cId="0" sldId="286"/>
            <ac:cxnSpMk id="10" creationId="{00000000-0000-0000-0000-000000000000}"/>
          </ac:cxnSpMkLst>
        </pc:cxnChg>
      </pc:sldChg>
      <pc:sldMasterChg chg="modSp modSldLayout">
        <pc:chgData name="shawn bain" userId="f29c4971f969c8a2" providerId="LiveId" clId="{B69BF116-1647-4305-B685-049057C1CF1D}" dt="2024-04-02T20:05:06.870" v="0"/>
        <pc:sldMasterMkLst>
          <pc:docMk/>
          <pc:sldMasterMk cId="0" sldId="2147483660"/>
        </pc:sldMasterMkLst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60"/>
            <ac:spMk id="1033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60"/>
            <ac:spMk id="1034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60"/>
            <ac:spMk id="80898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60"/>
            <ac:spMk id="80899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60"/>
            <ac:spMk id="80900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60"/>
            <ac:spMk id="80901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60"/>
            <ac:spMk id="80902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60"/>
            <ac:spMk id="80903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60"/>
            <ac:spMk id="80904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60"/>
            <ac:spMk id="80907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60"/>
            <ac:spMk id="80908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60"/>
            <ac:spMk id="80909" creationId="{00000000-0000-0000-0000-000000000000}"/>
          </ac:spMkLst>
        </pc:spChg>
        <pc:sldLayoutChg chg="modSp">
          <pc:chgData name="shawn bain" userId="f29c4971f969c8a2" providerId="LiveId" clId="{B69BF116-1647-4305-B685-049057C1CF1D}" dt="2024-04-02T20:05:06.870" v="0"/>
          <pc:sldLayoutMkLst>
            <pc:docMk/>
            <pc:sldMasterMk cId="0" sldId="2147483660"/>
            <pc:sldLayoutMk cId="370175735" sldId="2147483735"/>
          </pc:sldLayoutMkLst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370175735" sldId="2147483735"/>
              <ac:spMk id="2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370175735" sldId="2147483735"/>
              <ac:spMk id="3" creationId="{00000000-0000-0000-0000-000000000000}"/>
            </ac:spMkLst>
          </pc:spChg>
        </pc:sldLayoutChg>
        <pc:sldLayoutChg chg="modSp">
          <pc:chgData name="shawn bain" userId="f29c4971f969c8a2" providerId="LiveId" clId="{B69BF116-1647-4305-B685-049057C1CF1D}" dt="2024-04-02T20:05:06.870" v="0"/>
          <pc:sldLayoutMkLst>
            <pc:docMk/>
            <pc:sldMasterMk cId="0" sldId="2147483660"/>
            <pc:sldLayoutMk cId="2095607106" sldId="2147483736"/>
          </pc:sldLayoutMkLst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2095607106" sldId="2147483736"/>
              <ac:spMk id="3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2095607106" sldId="2147483736"/>
              <ac:spMk id="4" creationId="{00000000-0000-0000-0000-000000000000}"/>
            </ac:spMkLst>
          </pc:spChg>
        </pc:sldLayoutChg>
        <pc:sldLayoutChg chg="modSp">
          <pc:chgData name="shawn bain" userId="f29c4971f969c8a2" providerId="LiveId" clId="{B69BF116-1647-4305-B685-049057C1CF1D}" dt="2024-04-02T20:05:06.870" v="0"/>
          <pc:sldLayoutMkLst>
            <pc:docMk/>
            <pc:sldMasterMk cId="0" sldId="2147483660"/>
            <pc:sldLayoutMk cId="1536013598" sldId="2147483737"/>
          </pc:sldLayoutMkLst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1536013598" sldId="2147483737"/>
              <ac:spMk id="2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1536013598" sldId="2147483737"/>
              <ac:spMk id="3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1536013598" sldId="2147483737"/>
              <ac:spMk id="4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1536013598" sldId="2147483737"/>
              <ac:spMk id="5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1536013598" sldId="2147483737"/>
              <ac:spMk id="6" creationId="{00000000-0000-0000-0000-000000000000}"/>
            </ac:spMkLst>
          </pc:spChg>
        </pc:sldLayoutChg>
        <pc:sldLayoutChg chg="modSp">
          <pc:chgData name="shawn bain" userId="f29c4971f969c8a2" providerId="LiveId" clId="{B69BF116-1647-4305-B685-049057C1CF1D}" dt="2024-04-02T20:05:06.870" v="0"/>
          <pc:sldLayoutMkLst>
            <pc:docMk/>
            <pc:sldMasterMk cId="0" sldId="2147483660"/>
            <pc:sldLayoutMk cId="1099689615" sldId="2147483740"/>
          </pc:sldLayoutMkLst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1099689615" sldId="2147483740"/>
              <ac:spMk id="2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1099689615" sldId="2147483740"/>
              <ac:spMk id="3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1099689615" sldId="2147483740"/>
              <ac:spMk id="4" creationId="{00000000-0000-0000-0000-000000000000}"/>
            </ac:spMkLst>
          </pc:spChg>
        </pc:sldLayoutChg>
        <pc:sldLayoutChg chg="modSp">
          <pc:chgData name="shawn bain" userId="f29c4971f969c8a2" providerId="LiveId" clId="{B69BF116-1647-4305-B685-049057C1CF1D}" dt="2024-04-02T20:05:06.870" v="0"/>
          <pc:sldLayoutMkLst>
            <pc:docMk/>
            <pc:sldMasterMk cId="0" sldId="2147483660"/>
            <pc:sldLayoutMk cId="2262353451" sldId="2147483741"/>
          </pc:sldLayoutMkLst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2262353451" sldId="2147483741"/>
              <ac:spMk id="2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2262353451" sldId="2147483741"/>
              <ac:spMk id="3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2262353451" sldId="2147483741"/>
              <ac:spMk id="4" creationId="{00000000-0000-0000-0000-000000000000}"/>
            </ac:spMkLst>
          </pc:spChg>
        </pc:sldLayoutChg>
        <pc:sldLayoutChg chg="modSp">
          <pc:chgData name="shawn bain" userId="f29c4971f969c8a2" providerId="LiveId" clId="{B69BF116-1647-4305-B685-049057C1CF1D}" dt="2024-04-02T20:05:06.870" v="0"/>
          <pc:sldLayoutMkLst>
            <pc:docMk/>
            <pc:sldMasterMk cId="0" sldId="2147483660"/>
            <pc:sldLayoutMk cId="1527650139" sldId="2147483743"/>
          </pc:sldLayoutMkLst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1527650139" sldId="2147483743"/>
              <ac:spMk id="2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1527650139" sldId="2147483743"/>
              <ac:spMk id="3" creationId="{00000000-0000-0000-0000-000000000000}"/>
            </ac:spMkLst>
          </pc:spChg>
        </pc:sldLayoutChg>
        <pc:sldLayoutChg chg="modSp">
          <pc:chgData name="shawn bain" userId="f29c4971f969c8a2" providerId="LiveId" clId="{B69BF116-1647-4305-B685-049057C1CF1D}" dt="2024-04-02T20:05:06.870" v="0"/>
          <pc:sldLayoutMkLst>
            <pc:docMk/>
            <pc:sldMasterMk cId="0" sldId="2147483660"/>
            <pc:sldLayoutMk cId="2934827557" sldId="2147483754"/>
          </pc:sldLayoutMkLst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2934827557" sldId="2147483754"/>
              <ac:spMk id="7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2934827557" sldId="2147483754"/>
              <ac:spMk id="8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2934827557" sldId="2147483754"/>
              <ac:spMk id="9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2934827557" sldId="2147483754"/>
              <ac:spMk id="10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2934827557" sldId="2147483754"/>
              <ac:spMk id="11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2934827557" sldId="2147483754"/>
              <ac:spMk id="12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2934827557" sldId="2147483754"/>
              <ac:spMk id="13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2934827557" sldId="2147483754"/>
              <ac:spMk id="14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2934827557" sldId="2147483754"/>
              <ac:spMk id="15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2934827557" sldId="2147483754"/>
              <ac:spMk id="16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2934827557" sldId="2147483754"/>
              <ac:spMk id="81932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60"/>
              <pc:sldLayoutMk cId="2934827557" sldId="2147483754"/>
              <ac:spMk id="81933" creationId="{00000000-0000-0000-0000-000000000000}"/>
            </ac:spMkLst>
          </pc:spChg>
          <pc:grpChg chg="mod">
            <ac:chgData name="shawn bain" userId="f29c4971f969c8a2" providerId="LiveId" clId="{B69BF116-1647-4305-B685-049057C1CF1D}" dt="2024-04-02T20:05:06.870" v="0"/>
            <ac:grpSpMkLst>
              <pc:docMk/>
              <pc:sldMasterMk cId="0" sldId="2147483660"/>
              <pc:sldLayoutMk cId="2934827557" sldId="2147483754"/>
              <ac:grpSpMk id="4" creationId="{00000000-0000-0000-0000-000000000000}"/>
            </ac:grpSpMkLst>
          </pc:grpChg>
          <pc:grpChg chg="mod">
            <ac:chgData name="shawn bain" userId="f29c4971f969c8a2" providerId="LiveId" clId="{B69BF116-1647-4305-B685-049057C1CF1D}" dt="2024-04-02T20:05:06.870" v="0"/>
            <ac:grpSpMkLst>
              <pc:docMk/>
              <pc:sldMasterMk cId="0" sldId="2147483660"/>
              <pc:sldLayoutMk cId="2934827557" sldId="2147483754"/>
              <ac:grpSpMk id="5" creationId="{00000000-0000-0000-0000-000000000000}"/>
            </ac:grpSpMkLst>
          </pc:grpChg>
          <pc:grpChg chg="mod">
            <ac:chgData name="shawn bain" userId="f29c4971f969c8a2" providerId="LiveId" clId="{B69BF116-1647-4305-B685-049057C1CF1D}" dt="2024-04-02T20:05:06.870" v="0"/>
            <ac:grpSpMkLst>
              <pc:docMk/>
              <pc:sldMasterMk cId="0" sldId="2147483660"/>
              <pc:sldLayoutMk cId="2934827557" sldId="2147483754"/>
              <ac:grpSpMk id="6" creationId="{00000000-0000-0000-0000-000000000000}"/>
            </ac:grpSpMkLst>
          </pc:grpChg>
        </pc:sldLayoutChg>
      </pc:sldMasterChg>
      <pc:sldMasterChg chg="modSp modSldLayout">
        <pc:chgData name="shawn bain" userId="f29c4971f969c8a2" providerId="LiveId" clId="{B69BF116-1647-4305-B685-049057C1CF1D}" dt="2024-04-02T20:05:06.870" v="0"/>
        <pc:sldMasterMkLst>
          <pc:docMk/>
          <pc:sldMasterMk cId="0" sldId="2147483672"/>
        </pc:sldMasterMkLst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72"/>
            <ac:spMk id="2057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72"/>
            <ac:spMk id="2058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72"/>
            <ac:spMk id="80898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72"/>
            <ac:spMk id="80899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72"/>
            <ac:spMk id="80900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72"/>
            <ac:spMk id="80901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72"/>
            <ac:spMk id="80902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72"/>
            <ac:spMk id="80903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72"/>
            <ac:spMk id="80904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72"/>
            <ac:spMk id="80907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72"/>
            <ac:spMk id="80908" creationId="{00000000-0000-0000-0000-000000000000}"/>
          </ac:spMkLst>
        </pc:spChg>
        <pc:spChg chg="mod">
          <ac:chgData name="shawn bain" userId="f29c4971f969c8a2" providerId="LiveId" clId="{B69BF116-1647-4305-B685-049057C1CF1D}" dt="2024-04-02T20:05:06.870" v="0"/>
          <ac:spMkLst>
            <pc:docMk/>
            <pc:sldMasterMk cId="0" sldId="2147483672"/>
            <ac:spMk id="80909" creationId="{00000000-0000-0000-0000-000000000000}"/>
          </ac:spMkLst>
        </pc:spChg>
        <pc:sldLayoutChg chg="modSp">
          <pc:chgData name="shawn bain" userId="f29c4971f969c8a2" providerId="LiveId" clId="{B69BF116-1647-4305-B685-049057C1CF1D}" dt="2024-04-02T20:05:06.870" v="0"/>
          <pc:sldLayoutMkLst>
            <pc:docMk/>
            <pc:sldMasterMk cId="0" sldId="2147483672"/>
            <pc:sldLayoutMk cId="1315847816" sldId="2147483745"/>
          </pc:sldLayoutMkLst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1315847816" sldId="2147483745"/>
              <ac:spMk id="2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1315847816" sldId="2147483745"/>
              <ac:spMk id="3" creationId="{00000000-0000-0000-0000-000000000000}"/>
            </ac:spMkLst>
          </pc:spChg>
        </pc:sldLayoutChg>
        <pc:sldLayoutChg chg="modSp">
          <pc:chgData name="shawn bain" userId="f29c4971f969c8a2" providerId="LiveId" clId="{B69BF116-1647-4305-B685-049057C1CF1D}" dt="2024-04-02T20:05:06.870" v="0"/>
          <pc:sldLayoutMkLst>
            <pc:docMk/>
            <pc:sldMasterMk cId="0" sldId="2147483672"/>
            <pc:sldLayoutMk cId="1026681218" sldId="2147483746"/>
          </pc:sldLayoutMkLst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1026681218" sldId="2147483746"/>
              <ac:spMk id="3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1026681218" sldId="2147483746"/>
              <ac:spMk id="4" creationId="{00000000-0000-0000-0000-000000000000}"/>
            </ac:spMkLst>
          </pc:spChg>
        </pc:sldLayoutChg>
        <pc:sldLayoutChg chg="modSp">
          <pc:chgData name="shawn bain" userId="f29c4971f969c8a2" providerId="LiveId" clId="{B69BF116-1647-4305-B685-049057C1CF1D}" dt="2024-04-02T20:05:06.870" v="0"/>
          <pc:sldLayoutMkLst>
            <pc:docMk/>
            <pc:sldMasterMk cId="0" sldId="2147483672"/>
            <pc:sldLayoutMk cId="4260250427" sldId="2147483747"/>
          </pc:sldLayoutMkLst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4260250427" sldId="2147483747"/>
              <ac:spMk id="2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4260250427" sldId="2147483747"/>
              <ac:spMk id="3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4260250427" sldId="2147483747"/>
              <ac:spMk id="4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4260250427" sldId="2147483747"/>
              <ac:spMk id="5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4260250427" sldId="2147483747"/>
              <ac:spMk id="6" creationId="{00000000-0000-0000-0000-000000000000}"/>
            </ac:spMkLst>
          </pc:spChg>
        </pc:sldLayoutChg>
        <pc:sldLayoutChg chg="modSp">
          <pc:chgData name="shawn bain" userId="f29c4971f969c8a2" providerId="LiveId" clId="{B69BF116-1647-4305-B685-049057C1CF1D}" dt="2024-04-02T20:05:06.870" v="0"/>
          <pc:sldLayoutMkLst>
            <pc:docMk/>
            <pc:sldMasterMk cId="0" sldId="2147483672"/>
            <pc:sldLayoutMk cId="654463934" sldId="2147483750"/>
          </pc:sldLayoutMkLst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654463934" sldId="2147483750"/>
              <ac:spMk id="2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654463934" sldId="2147483750"/>
              <ac:spMk id="3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654463934" sldId="2147483750"/>
              <ac:spMk id="4" creationId="{00000000-0000-0000-0000-000000000000}"/>
            </ac:spMkLst>
          </pc:spChg>
        </pc:sldLayoutChg>
        <pc:sldLayoutChg chg="modSp">
          <pc:chgData name="shawn bain" userId="f29c4971f969c8a2" providerId="LiveId" clId="{B69BF116-1647-4305-B685-049057C1CF1D}" dt="2024-04-02T20:05:06.870" v="0"/>
          <pc:sldLayoutMkLst>
            <pc:docMk/>
            <pc:sldMasterMk cId="0" sldId="2147483672"/>
            <pc:sldLayoutMk cId="396379934" sldId="2147483751"/>
          </pc:sldLayoutMkLst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396379934" sldId="2147483751"/>
              <ac:spMk id="2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396379934" sldId="2147483751"/>
              <ac:spMk id="3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396379934" sldId="2147483751"/>
              <ac:spMk id="4" creationId="{00000000-0000-0000-0000-000000000000}"/>
            </ac:spMkLst>
          </pc:spChg>
        </pc:sldLayoutChg>
        <pc:sldLayoutChg chg="modSp">
          <pc:chgData name="shawn bain" userId="f29c4971f969c8a2" providerId="LiveId" clId="{B69BF116-1647-4305-B685-049057C1CF1D}" dt="2024-04-02T20:05:06.870" v="0"/>
          <pc:sldLayoutMkLst>
            <pc:docMk/>
            <pc:sldMasterMk cId="0" sldId="2147483672"/>
            <pc:sldLayoutMk cId="411183676" sldId="2147483753"/>
          </pc:sldLayoutMkLst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411183676" sldId="2147483753"/>
              <ac:spMk id="2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411183676" sldId="2147483753"/>
              <ac:spMk id="3" creationId="{00000000-0000-0000-0000-000000000000}"/>
            </ac:spMkLst>
          </pc:spChg>
        </pc:sldLayoutChg>
        <pc:sldLayoutChg chg="modSp">
          <pc:chgData name="shawn bain" userId="f29c4971f969c8a2" providerId="LiveId" clId="{B69BF116-1647-4305-B685-049057C1CF1D}" dt="2024-04-02T20:05:06.870" v="0"/>
          <pc:sldLayoutMkLst>
            <pc:docMk/>
            <pc:sldMasterMk cId="0" sldId="2147483672"/>
            <pc:sldLayoutMk cId="3319758955" sldId="2147483755"/>
          </pc:sldLayoutMkLst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3319758955" sldId="2147483755"/>
              <ac:spMk id="7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3319758955" sldId="2147483755"/>
              <ac:spMk id="8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3319758955" sldId="2147483755"/>
              <ac:spMk id="9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3319758955" sldId="2147483755"/>
              <ac:spMk id="10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3319758955" sldId="2147483755"/>
              <ac:spMk id="11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3319758955" sldId="2147483755"/>
              <ac:spMk id="12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3319758955" sldId="2147483755"/>
              <ac:spMk id="13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3319758955" sldId="2147483755"/>
              <ac:spMk id="14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3319758955" sldId="2147483755"/>
              <ac:spMk id="15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3319758955" sldId="2147483755"/>
              <ac:spMk id="16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3319758955" sldId="2147483755"/>
              <ac:spMk id="81932" creationId="{00000000-0000-0000-0000-000000000000}"/>
            </ac:spMkLst>
          </pc:spChg>
          <pc:spChg chg="mod">
            <ac:chgData name="shawn bain" userId="f29c4971f969c8a2" providerId="LiveId" clId="{B69BF116-1647-4305-B685-049057C1CF1D}" dt="2024-04-02T20:05:06.870" v="0"/>
            <ac:spMkLst>
              <pc:docMk/>
              <pc:sldMasterMk cId="0" sldId="2147483672"/>
              <pc:sldLayoutMk cId="3319758955" sldId="2147483755"/>
              <ac:spMk id="81933" creationId="{00000000-0000-0000-0000-000000000000}"/>
            </ac:spMkLst>
          </pc:spChg>
          <pc:grpChg chg="mod">
            <ac:chgData name="shawn bain" userId="f29c4971f969c8a2" providerId="LiveId" clId="{B69BF116-1647-4305-B685-049057C1CF1D}" dt="2024-04-02T20:05:06.870" v="0"/>
            <ac:grpSpMkLst>
              <pc:docMk/>
              <pc:sldMasterMk cId="0" sldId="2147483672"/>
              <pc:sldLayoutMk cId="3319758955" sldId="2147483755"/>
              <ac:grpSpMk id="4" creationId="{00000000-0000-0000-0000-000000000000}"/>
            </ac:grpSpMkLst>
          </pc:grpChg>
          <pc:grpChg chg="mod">
            <ac:chgData name="shawn bain" userId="f29c4971f969c8a2" providerId="LiveId" clId="{B69BF116-1647-4305-B685-049057C1CF1D}" dt="2024-04-02T20:05:06.870" v="0"/>
            <ac:grpSpMkLst>
              <pc:docMk/>
              <pc:sldMasterMk cId="0" sldId="2147483672"/>
              <pc:sldLayoutMk cId="3319758955" sldId="2147483755"/>
              <ac:grpSpMk id="5" creationId="{00000000-0000-0000-0000-000000000000}"/>
            </ac:grpSpMkLst>
          </pc:grpChg>
          <pc:grpChg chg="mod">
            <ac:chgData name="shawn bain" userId="f29c4971f969c8a2" providerId="LiveId" clId="{B69BF116-1647-4305-B685-049057C1CF1D}" dt="2024-04-02T20:05:06.870" v="0"/>
            <ac:grpSpMkLst>
              <pc:docMk/>
              <pc:sldMasterMk cId="0" sldId="2147483672"/>
              <pc:sldLayoutMk cId="3319758955" sldId="2147483755"/>
              <ac:grpSpMk id="6" creationId="{00000000-0000-0000-0000-000000000000}"/>
            </ac:grpSpMkLst>
          </pc:gr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8451EC-B2D8-44BF-AF79-3324F5ADD8E6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8D32906-763E-4DA2-9C5F-0CE7CB4186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4951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DA7EBD9-3D4B-4C0E-8DE2-8866E1234C17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937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10DF9D-3CBC-4342-A7CF-CE6C7140D393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033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0E951C7-A0D9-42EF-8ADF-55EC92D7037C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309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F414F1-2C2C-423F-A000-DF5CCB05ECFB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776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EF4E684-0A5F-424F-849C-688968B2DBFC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5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7C2CAB-CC54-40D6-AD55-92B205D1D3CD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340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832CB3-37AA-49CA-8182-5C34012F2D11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849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A6BC099-FABC-403E-8D33-66BA8E889AC3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681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0F89227-5000-436D-A6E9-D442E451ECE5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896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F552F2C-A8ED-4243-8A39-B175C31A662B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45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190BB7-7B48-4F1C-B34C-948D92AD26C0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626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6D84A16-6DCF-456C-AD6C-548E7406345B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0D62CF-A3BD-41AF-9CA3-61741A1BEB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82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040EA-D919-4A35-BD1C-56970C57ABA2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F40696-08A0-4ECC-B15E-FFFD2AF535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19E2D-4AE6-474F-AF2B-9FD3D26AB292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18F8E-FD39-4806-B15C-4550CF312D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650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ahoma"/>
                  <a:cs typeface="+mn-cs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ahoma"/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ahoma"/>
                  <a:cs typeface="+mn-cs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000000"/>
                  </a:solidFill>
                  <a:latin typeface="Tahoma"/>
                  <a:cs typeface="+mn-cs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ahoma"/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ahoma"/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00"/>
                </a:solidFill>
                <a:latin typeface="Tahoma"/>
                <a:cs typeface="+mn-cs"/>
              </a:endParaRPr>
            </a:p>
          </p:txBody>
        </p:sp>
      </p:grpSp>
      <p:sp>
        <p:nvSpPr>
          <p:cNvPr id="81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F4532B1-87CF-496D-B7CE-CA2948B04E35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fld id="{16A63EAB-99C8-419A-A302-290928E34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758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2CD24-C159-4D25-99D1-72C537AE2121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AB06D-9AF2-4F27-925C-BF2B0FDB92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212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12867-9329-4AAF-954E-F82E85DA8DFA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BFA810-AC4C-466C-8FF3-E377B1DCC7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5847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CDE39-671C-4722-995C-25390C029F3A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AD272-A876-4FAB-8899-3C8CBACA3A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681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E1A31-951E-4CBF-8651-BA5A42834630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8CA769-C99D-4AE5-8A35-1E051762B3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250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18501-9375-4368-A256-B5C15F1FE565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4E0FF-F10B-45B4-8A8B-C45C46C994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8465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44EB7-C4B9-43C8-9992-FE6E102EBA09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300BD-9A1B-4F9B-9C0D-C6E7AE1B5D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7202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B4DE9-BC64-4848-91B5-22BDEF46D3B4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6A8EC1-C570-4D76-9CB9-0F01E8FC52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46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32ECC-11AB-445F-A01D-D4D8536D1175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FDA4C5-72BE-48BA-BC65-56C5F8D8E0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3743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296B2-00ED-4168-93C3-AD9EED0CA1FF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75E1B-4309-46B2-A0F7-3836097577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799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9BFB9-09A3-4AC1-9792-92247B8AAB55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047E6-40FA-42C2-9D83-552AAF20AF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917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CCE0E-1721-40F7-BA1B-ABC352394318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22990-0D42-4554-8750-12293E763F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8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BA225-1E9D-4442-ABA1-E5B97836F2C2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901BC-BC4B-45BC-97CB-A6A83FD2BF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7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14A6E-A850-44CD-9CF8-8D4EF4AAEC07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54BA2-81DC-4376-AD02-DD9349B16D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60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292E0-7A74-4FE3-8431-8FA5B5F00A64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084C70-FB42-428E-9362-B3A8B7DAC1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01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39E36-C764-4D7C-A7AA-D50CCECC773F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0DC9F-6F8B-445D-9740-A2B106A66C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29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79A83-AEFB-441C-A861-1E4C3670FD00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AA003F-0EC5-42E0-B740-09B53E6A65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49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48CA6-988F-4B15-99AA-58C8BD83D097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F479DD-A259-4066-8F3B-2BD842D960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68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36343-0761-4580-B910-9BF0BA1075D2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1D86B-5793-48D4-9CE9-6EAE959A94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35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sz="2400">
              <a:latin typeface="+mn-lt"/>
              <a:cs typeface="+mn-cs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sz="2400">
              <a:latin typeface="+mn-lt"/>
              <a:cs typeface="+mn-cs"/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sz="2400">
              <a:latin typeface="+mn-lt"/>
              <a:cs typeface="+mn-cs"/>
            </a:endParaRP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sz="2400">
              <a:latin typeface="+mn-lt"/>
              <a:cs typeface="+mn-cs"/>
            </a:endParaRP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sz="2400">
              <a:latin typeface="+mn-lt"/>
              <a:cs typeface="+mn-cs"/>
            </a:endParaRP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sz="2400">
              <a:latin typeface="+mn-lt"/>
              <a:cs typeface="+mn-cs"/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sz="2400">
              <a:latin typeface="+mn-lt"/>
              <a:cs typeface="+mn-cs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D1582FCA-ED42-43FF-BAF8-BD5A011A5732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fld id="{6500B379-9C9D-44FB-9AE5-A406C384AE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sz="2400">
              <a:solidFill>
                <a:srgbClr val="000000"/>
              </a:solidFill>
              <a:latin typeface="Tahoma"/>
              <a:cs typeface="+mn-cs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sz="2400">
              <a:solidFill>
                <a:srgbClr val="000000"/>
              </a:solidFill>
              <a:latin typeface="Tahoma"/>
              <a:cs typeface="+mn-cs"/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sz="2400">
              <a:solidFill>
                <a:srgbClr val="000000"/>
              </a:solidFill>
              <a:latin typeface="Tahoma"/>
              <a:cs typeface="+mn-cs"/>
            </a:endParaRP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sz="2400">
              <a:solidFill>
                <a:srgbClr val="000000"/>
              </a:solidFill>
              <a:latin typeface="Tahoma"/>
              <a:cs typeface="+mn-cs"/>
            </a:endParaRP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sz="2400">
              <a:solidFill>
                <a:srgbClr val="000000"/>
              </a:solidFill>
              <a:latin typeface="Tahoma"/>
              <a:cs typeface="+mn-cs"/>
            </a:endParaRP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sz="2400">
              <a:solidFill>
                <a:srgbClr val="000000"/>
              </a:solidFill>
              <a:latin typeface="Tahoma"/>
              <a:cs typeface="+mn-cs"/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en-US" sz="2400">
              <a:solidFill>
                <a:srgbClr val="000000"/>
              </a:solidFill>
              <a:latin typeface="Tahoma"/>
              <a:cs typeface="+mn-cs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Tahoma"/>
                <a:cs typeface="+mn-cs"/>
              </a:defRPr>
            </a:lvl1pPr>
          </a:lstStyle>
          <a:p>
            <a:pPr>
              <a:defRPr/>
            </a:pPr>
            <a:fld id="{B235C4D0-54DB-4281-9655-A557C5779F3F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rgbClr val="000000"/>
                </a:solidFill>
                <a:latin typeface="Tahom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ahoma" panose="020B0604030504040204" pitchFamily="34" charset="0"/>
              </a:defRPr>
            </a:lvl1pPr>
          </a:lstStyle>
          <a:p>
            <a:fld id="{6C959A64-C61C-4B55-AD07-2E43590944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189164" y="214314"/>
            <a:ext cx="7793037" cy="1462087"/>
          </a:xfrm>
        </p:spPr>
        <p:txBody>
          <a:bodyPr/>
          <a:lstStyle/>
          <a:p>
            <a:pPr algn="ctr" eaLnBrk="1" hangingPunct="1"/>
            <a:r>
              <a:rPr lang="en-US" altLang="en-US"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Must </a:t>
            </a:r>
            <a:r>
              <a:rPr lang="en-US" altLang="en-US" sz="4800" b="1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</a:t>
            </a:r>
            <a:br>
              <a:rPr lang="en-US" altLang="en-US" sz="4800" b="1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Spirituality</a:t>
            </a:r>
            <a:r>
              <a:rPr lang="en-US" alt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286000"/>
            <a:ext cx="8650288" cy="4114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000" b="1" i="1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The goal in having a spiritual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000" b="1" i="1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family is that you want to see your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000" b="1" i="1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child grow to respond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4000" b="1" i="1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to </a:t>
            </a:r>
            <a:r>
              <a:rPr lang="en-US" sz="5400" b="1" i="1" u="sng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GOD</a:t>
            </a:r>
            <a:r>
              <a:rPr lang="en-US" sz="4000" b="1" i="1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, not to you</a:t>
            </a:r>
            <a:r>
              <a:rPr lang="en-US" sz="4000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…  </a:t>
            </a:r>
            <a:endParaRPr lang="en-US" sz="4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2514600" y="228600"/>
            <a:ext cx="7772400" cy="623888"/>
          </a:xfrm>
        </p:spPr>
        <p:txBody>
          <a:bodyPr/>
          <a:lstStyle/>
          <a:p>
            <a:pPr algn="ctr" eaLnBrk="1" hangingPunct="1"/>
            <a:r>
              <a:rPr lang="en-US" altLang="en-US"/>
              <a:t>Having A Spiritual Family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3124200" y="990600"/>
            <a:ext cx="5943600" cy="4876800"/>
            <a:chOff x="1295400" y="1371600"/>
            <a:chExt cx="5943600" cy="4876800"/>
          </a:xfrm>
        </p:grpSpPr>
        <p:grpSp>
          <p:nvGrpSpPr>
            <p:cNvPr id="5125" name="Group 4"/>
            <p:cNvGrpSpPr>
              <a:grpSpLocks/>
            </p:cNvGrpSpPr>
            <p:nvPr/>
          </p:nvGrpSpPr>
          <p:grpSpPr bwMode="auto">
            <a:xfrm>
              <a:off x="1295400" y="1371600"/>
              <a:ext cx="5943600" cy="4876800"/>
              <a:chOff x="1143000" y="1447800"/>
              <a:chExt cx="5943600" cy="487680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600200" y="1447800"/>
                <a:ext cx="5410200" cy="4876800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  <a:latin typeface="Corbel"/>
                </a:endParaRPr>
              </a:p>
            </p:txBody>
          </p:sp>
          <p:grpSp>
            <p:nvGrpSpPr>
              <p:cNvPr id="5128" name="Group 7"/>
              <p:cNvGrpSpPr>
                <a:grpSpLocks/>
              </p:cNvGrpSpPr>
              <p:nvPr/>
            </p:nvGrpSpPr>
            <p:grpSpPr bwMode="auto">
              <a:xfrm>
                <a:off x="1143000" y="1828800"/>
                <a:ext cx="5943600" cy="4191000"/>
                <a:chOff x="1143000" y="1828800"/>
                <a:chExt cx="5943600" cy="4191000"/>
              </a:xfrm>
            </p:grpSpPr>
            <p:cxnSp>
              <p:nvCxnSpPr>
                <p:cNvPr id="9" name="Straight Connector 8"/>
                <p:cNvCxnSpPr/>
                <p:nvPr/>
              </p:nvCxnSpPr>
              <p:spPr>
                <a:xfrm rot="5400000" flipH="1" flipV="1">
                  <a:off x="2209800" y="2514600"/>
                  <a:ext cx="4114800" cy="27432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16200000" flipV="1">
                  <a:off x="2171700" y="2705100"/>
                  <a:ext cx="4191000" cy="24384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3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048000" y="3276600"/>
                  <a:ext cx="2590800" cy="1524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en-US" altLang="en-US" sz="7200" b="1">
                      <a:solidFill>
                        <a:srgbClr val="3792AA"/>
                      </a:solidFill>
                      <a:latin typeface="Calibri" panose="020F0502020204030204" pitchFamily="34" charset="0"/>
                    </a:rPr>
                    <a:t>GOD</a:t>
                  </a:r>
                  <a:endParaRPr lang="en-US" altLang="en-US" sz="5400">
                    <a:solidFill>
                      <a:srgbClr val="3792AA"/>
                    </a:solidFill>
                  </a:endParaRPr>
                </a:p>
              </p:txBody>
            </p:sp>
            <p:sp>
              <p:nvSpPr>
                <p:cNvPr id="5132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048000" y="1828800"/>
                  <a:ext cx="2590800" cy="685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en-US" altLang="en-US" sz="4000" b="1">
                      <a:solidFill>
                        <a:srgbClr val="901929"/>
                      </a:solidFill>
                    </a:rPr>
                    <a:t>Family</a:t>
                  </a:r>
                  <a:endParaRPr lang="en-US" altLang="en-US" sz="2800">
                    <a:solidFill>
                      <a:srgbClr val="901929"/>
                    </a:solidFill>
                  </a:endParaRPr>
                </a:p>
              </p:txBody>
            </p:sp>
            <p:sp>
              <p:nvSpPr>
                <p:cNvPr id="513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4495800" y="4191000"/>
                  <a:ext cx="2590800" cy="685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en-US" altLang="en-US" sz="3400" b="1">
                      <a:solidFill>
                        <a:srgbClr val="901929"/>
                      </a:solidFill>
                    </a:rPr>
                    <a:t>Neighbors</a:t>
                  </a:r>
                  <a:endParaRPr lang="en-US" altLang="en-US" sz="3400">
                    <a:solidFill>
                      <a:srgbClr val="901929"/>
                    </a:solidFill>
                  </a:endParaRPr>
                </a:p>
              </p:txBody>
            </p:sp>
            <p:sp>
              <p:nvSpPr>
                <p:cNvPr id="513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447800" y="4038600"/>
                  <a:ext cx="2590800" cy="685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en-US" altLang="en-US" sz="4000" b="1">
                      <a:solidFill>
                        <a:srgbClr val="901929"/>
                      </a:solidFill>
                    </a:rPr>
                    <a:t>School</a:t>
                  </a:r>
                  <a:endParaRPr lang="en-US" altLang="en-US" sz="2800">
                    <a:solidFill>
                      <a:srgbClr val="901929"/>
                    </a:solidFill>
                  </a:endParaRPr>
                </a:p>
              </p:txBody>
            </p:sp>
            <p:sp>
              <p:nvSpPr>
                <p:cNvPr id="513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2971800" y="5029200"/>
                  <a:ext cx="2590800" cy="685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en-US" altLang="en-US" sz="4000" b="1">
                      <a:solidFill>
                        <a:srgbClr val="901929"/>
                      </a:solidFill>
                    </a:rPr>
                    <a:t>Church</a:t>
                  </a:r>
                  <a:endParaRPr lang="en-US" altLang="en-US" sz="2800">
                    <a:solidFill>
                      <a:srgbClr val="901929"/>
                    </a:solidFill>
                  </a:endParaRPr>
                </a:p>
              </p:txBody>
            </p:sp>
            <p:sp>
              <p:nvSpPr>
                <p:cNvPr id="5136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4419600" y="2971800"/>
                  <a:ext cx="2590800" cy="685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en-US" altLang="en-US" sz="4000" b="1">
                      <a:solidFill>
                        <a:srgbClr val="901929"/>
                      </a:solidFill>
                    </a:rPr>
                    <a:t>Work</a:t>
                  </a:r>
                  <a:endParaRPr lang="en-US" altLang="en-US" sz="2800">
                    <a:solidFill>
                      <a:srgbClr val="901929"/>
                    </a:solidFill>
                  </a:endParaRPr>
                </a:p>
              </p:txBody>
            </p:sp>
            <p:sp>
              <p:nvSpPr>
                <p:cNvPr id="5137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524000" y="2819400"/>
                  <a:ext cx="2590800" cy="685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en-US" altLang="en-US" sz="3600" b="1">
                      <a:solidFill>
                        <a:srgbClr val="901929"/>
                      </a:solidFill>
                    </a:rPr>
                    <a:t>Interests</a:t>
                  </a:r>
                  <a:endParaRPr lang="en-US" altLang="en-US" sz="3600">
                    <a:solidFill>
                      <a:srgbClr val="901929"/>
                    </a:solidFill>
                  </a:endParaRPr>
                </a:p>
              </p:txBody>
            </p:sp>
            <p:sp>
              <p:nvSpPr>
                <p:cNvPr id="18" name="Arc 17"/>
                <p:cNvSpPr/>
                <p:nvPr/>
              </p:nvSpPr>
              <p:spPr>
                <a:xfrm>
                  <a:off x="1143000" y="2286000"/>
                  <a:ext cx="3200400" cy="2362200"/>
                </a:xfrm>
                <a:prstGeom prst="arc">
                  <a:avLst>
                    <a:gd name="adj1" fmla="val 12270198"/>
                    <a:gd name="adj2" fmla="val 166277"/>
                  </a:avLst>
                </a:prstGeom>
                <a:ln w="60325">
                  <a:solidFill>
                    <a:schemeClr val="accent2">
                      <a:lumMod val="75000"/>
                    </a:schemeClr>
                  </a:solidFill>
                  <a:prstDash val="soli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en-US" dirty="0">
                    <a:solidFill>
                      <a:srgbClr val="60B5CC">
                        <a:lumMod val="75000"/>
                      </a:srgbClr>
                    </a:solidFill>
                    <a:latin typeface="Corbel"/>
                  </a:endParaRPr>
                </a:p>
              </p:txBody>
            </p:sp>
          </p:grpSp>
        </p:grpSp>
        <p:cxnSp>
          <p:nvCxnSpPr>
            <p:cNvPr id="6" name="Straight Connector 5"/>
            <p:cNvCxnSpPr/>
            <p:nvPr/>
          </p:nvCxnSpPr>
          <p:spPr>
            <a:xfrm rot="10800000" flipH="1">
              <a:off x="1752600" y="3808413"/>
              <a:ext cx="5410200" cy="158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itle 1"/>
          <p:cNvSpPr txBox="1">
            <a:spLocks/>
          </p:cNvSpPr>
          <p:nvPr/>
        </p:nvSpPr>
        <p:spPr bwMode="auto">
          <a:xfrm>
            <a:off x="2417764" y="5867400"/>
            <a:ext cx="7793037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buFontTx/>
              <a:buChar char="-"/>
              <a:defRPr/>
            </a:pPr>
            <a:r>
              <a:rPr lang="en-US" sz="44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Colossians 1:9-14  -</a:t>
            </a: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 thruBlk="1"/>
      </p:transition>
    </mc:Choice>
    <mc:Fallback xmlns="">
      <p:transition spd="slow">
        <p:fade thruBlk="1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Having A Spiritual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017713"/>
            <a:ext cx="8345488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3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Setting priorities has been a challenge for every family.</a:t>
            </a:r>
            <a:endParaRPr lang="en-US" sz="3500" dirty="0"/>
          </a:p>
          <a:p>
            <a:pPr eaLnBrk="1" hangingPunct="1">
              <a:defRPr/>
            </a:pPr>
            <a:r>
              <a:rPr lang="en-US" sz="3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Everything wants to be the center of attention. </a:t>
            </a:r>
            <a:endParaRPr lang="en-US" sz="3500" dirty="0"/>
          </a:p>
          <a:p>
            <a:pPr eaLnBrk="1" hangingPunct="1">
              <a:defRPr/>
            </a:pPr>
            <a:r>
              <a:rPr lang="en-US" sz="3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 get your family to be spiritual, understand that </a:t>
            </a:r>
            <a:r>
              <a:rPr lang="en-US" sz="3500" b="1" i="1" dirty="0">
                <a:latin typeface="+mj-lt"/>
                <a:ea typeface="+mj-ea"/>
                <a:cs typeface="+mj-cs"/>
              </a:rPr>
              <a:t>God is not just another priority</a:t>
            </a:r>
            <a:r>
              <a:rPr lang="en-US" sz="3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He is </a:t>
            </a:r>
            <a:r>
              <a:rPr lang="en-US" sz="3500" b="1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en-US" sz="35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priority.</a:t>
            </a:r>
          </a:p>
        </p:txBody>
      </p:sp>
    </p:spTree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3"/>
          <p:cNvGrpSpPr>
            <a:grpSpLocks/>
          </p:cNvGrpSpPr>
          <p:nvPr/>
        </p:nvGrpSpPr>
        <p:grpSpPr bwMode="auto">
          <a:xfrm>
            <a:off x="3124200" y="990600"/>
            <a:ext cx="5943600" cy="4876800"/>
            <a:chOff x="1295400" y="1371600"/>
            <a:chExt cx="5943600" cy="4876800"/>
          </a:xfrm>
        </p:grpSpPr>
        <p:grpSp>
          <p:nvGrpSpPr>
            <p:cNvPr id="7171" name="Group 4"/>
            <p:cNvGrpSpPr>
              <a:grpSpLocks/>
            </p:cNvGrpSpPr>
            <p:nvPr/>
          </p:nvGrpSpPr>
          <p:grpSpPr bwMode="auto">
            <a:xfrm>
              <a:off x="1295400" y="1371600"/>
              <a:ext cx="5943600" cy="4876800"/>
              <a:chOff x="1143000" y="1447800"/>
              <a:chExt cx="5943600" cy="4876800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600200" y="1447800"/>
                <a:ext cx="5410200" cy="4876800"/>
              </a:xfrm>
              <a:prstGeom prst="ellipse">
                <a:avLst/>
              </a:prstGeom>
              <a:solidFill>
                <a:srgbClr val="FFFF99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endParaRPr lang="en-US">
                  <a:solidFill>
                    <a:prstClr val="white"/>
                  </a:solidFill>
                  <a:latin typeface="Corbel"/>
                </a:endParaRPr>
              </a:p>
            </p:txBody>
          </p:sp>
          <p:grpSp>
            <p:nvGrpSpPr>
              <p:cNvPr id="7174" name="Group 7"/>
              <p:cNvGrpSpPr>
                <a:grpSpLocks/>
              </p:cNvGrpSpPr>
              <p:nvPr/>
            </p:nvGrpSpPr>
            <p:grpSpPr bwMode="auto">
              <a:xfrm>
                <a:off x="1143000" y="1828800"/>
                <a:ext cx="5943600" cy="4191000"/>
                <a:chOff x="1143000" y="1828800"/>
                <a:chExt cx="5943600" cy="4191000"/>
              </a:xfrm>
            </p:grpSpPr>
            <p:cxnSp>
              <p:nvCxnSpPr>
                <p:cNvPr id="9" name="Straight Connector 8"/>
                <p:cNvCxnSpPr/>
                <p:nvPr/>
              </p:nvCxnSpPr>
              <p:spPr>
                <a:xfrm rot="5400000" flipH="1" flipV="1">
                  <a:off x="2209800" y="2514600"/>
                  <a:ext cx="4114800" cy="27432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rot="16200000" flipV="1">
                  <a:off x="2171700" y="2705100"/>
                  <a:ext cx="4191000" cy="2438400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177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048000" y="3276600"/>
                  <a:ext cx="2590800" cy="1524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en-US" altLang="en-US" sz="7200" b="1">
                      <a:solidFill>
                        <a:srgbClr val="3792AA"/>
                      </a:solidFill>
                      <a:latin typeface="Calibri" panose="020F0502020204030204" pitchFamily="34" charset="0"/>
                    </a:rPr>
                    <a:t>GOD</a:t>
                  </a:r>
                  <a:endParaRPr lang="en-US" altLang="en-US" sz="5400">
                    <a:solidFill>
                      <a:srgbClr val="3792AA"/>
                    </a:solidFill>
                  </a:endParaRPr>
                </a:p>
              </p:txBody>
            </p:sp>
            <p:sp>
              <p:nvSpPr>
                <p:cNvPr id="717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3048000" y="1828800"/>
                  <a:ext cx="2590800" cy="685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en-US" altLang="en-US" sz="4000" b="1">
                      <a:solidFill>
                        <a:srgbClr val="901929"/>
                      </a:solidFill>
                    </a:rPr>
                    <a:t>Family</a:t>
                  </a:r>
                  <a:endParaRPr lang="en-US" altLang="en-US" sz="2800">
                    <a:solidFill>
                      <a:srgbClr val="901929"/>
                    </a:solidFill>
                  </a:endParaRPr>
                </a:p>
              </p:txBody>
            </p:sp>
            <p:sp>
              <p:nvSpPr>
                <p:cNvPr id="7179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4495800" y="4191000"/>
                  <a:ext cx="2590800" cy="685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en-US" altLang="en-US" sz="3400" b="1">
                      <a:solidFill>
                        <a:srgbClr val="901929"/>
                      </a:solidFill>
                    </a:rPr>
                    <a:t>Neighbors</a:t>
                  </a:r>
                  <a:endParaRPr lang="en-US" altLang="en-US" sz="3400">
                    <a:solidFill>
                      <a:srgbClr val="901929"/>
                    </a:solidFill>
                  </a:endParaRPr>
                </a:p>
              </p:txBody>
            </p:sp>
            <p:sp>
              <p:nvSpPr>
                <p:cNvPr id="7180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447800" y="4038600"/>
                  <a:ext cx="2590800" cy="685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en-US" altLang="en-US" sz="4000" b="1">
                      <a:solidFill>
                        <a:srgbClr val="901929"/>
                      </a:solidFill>
                    </a:rPr>
                    <a:t>School</a:t>
                  </a:r>
                  <a:endParaRPr lang="en-US" altLang="en-US" sz="2800">
                    <a:solidFill>
                      <a:srgbClr val="901929"/>
                    </a:solidFill>
                  </a:endParaRPr>
                </a:p>
              </p:txBody>
            </p:sp>
            <p:sp>
              <p:nvSpPr>
                <p:cNvPr id="718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2971800" y="5029200"/>
                  <a:ext cx="2590800" cy="685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en-US" altLang="en-US" sz="4000" b="1">
                      <a:solidFill>
                        <a:srgbClr val="901929"/>
                      </a:solidFill>
                    </a:rPr>
                    <a:t>Church</a:t>
                  </a:r>
                  <a:endParaRPr lang="en-US" altLang="en-US" sz="2800">
                    <a:solidFill>
                      <a:srgbClr val="901929"/>
                    </a:solidFill>
                  </a:endParaRPr>
                </a:p>
              </p:txBody>
            </p:sp>
            <p:sp>
              <p:nvSpPr>
                <p:cNvPr id="7182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4419600" y="2971800"/>
                  <a:ext cx="2590800" cy="685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en-US" altLang="en-US" sz="4000" b="1">
                      <a:solidFill>
                        <a:srgbClr val="901929"/>
                      </a:solidFill>
                    </a:rPr>
                    <a:t>Work</a:t>
                  </a:r>
                  <a:endParaRPr lang="en-US" altLang="en-US" sz="2800">
                    <a:solidFill>
                      <a:srgbClr val="901929"/>
                    </a:solidFill>
                  </a:endParaRPr>
                </a:p>
              </p:txBody>
            </p:sp>
            <p:sp>
              <p:nvSpPr>
                <p:cNvPr id="718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524000" y="2819400"/>
                  <a:ext cx="2590800" cy="685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Aft>
                      <a:spcPts val="1000"/>
                    </a:spcAft>
                  </a:pPr>
                  <a:r>
                    <a:rPr lang="en-US" altLang="en-US" sz="3600" b="1">
                      <a:solidFill>
                        <a:srgbClr val="901929"/>
                      </a:solidFill>
                    </a:rPr>
                    <a:t>Interests</a:t>
                  </a:r>
                  <a:endParaRPr lang="en-US" altLang="en-US" sz="3600">
                    <a:solidFill>
                      <a:srgbClr val="901929"/>
                    </a:solidFill>
                  </a:endParaRPr>
                </a:p>
              </p:txBody>
            </p:sp>
            <p:sp>
              <p:nvSpPr>
                <p:cNvPr id="18" name="Arc 17"/>
                <p:cNvSpPr/>
                <p:nvPr/>
              </p:nvSpPr>
              <p:spPr>
                <a:xfrm>
                  <a:off x="1143000" y="2286000"/>
                  <a:ext cx="3200400" cy="2362200"/>
                </a:xfrm>
                <a:prstGeom prst="arc">
                  <a:avLst>
                    <a:gd name="adj1" fmla="val 12270198"/>
                    <a:gd name="adj2" fmla="val 166277"/>
                  </a:avLst>
                </a:prstGeom>
                <a:ln w="60325">
                  <a:solidFill>
                    <a:schemeClr val="accent2">
                      <a:lumMod val="75000"/>
                    </a:schemeClr>
                  </a:solidFill>
                  <a:prstDash val="soli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en-US" dirty="0">
                    <a:solidFill>
                      <a:srgbClr val="60B5CC">
                        <a:lumMod val="75000"/>
                      </a:srgbClr>
                    </a:solidFill>
                    <a:latin typeface="Corbel"/>
                  </a:endParaRPr>
                </a:p>
              </p:txBody>
            </p:sp>
          </p:grpSp>
        </p:grpSp>
        <p:cxnSp>
          <p:nvCxnSpPr>
            <p:cNvPr id="6" name="Straight Connector 5"/>
            <p:cNvCxnSpPr/>
            <p:nvPr/>
          </p:nvCxnSpPr>
          <p:spPr>
            <a:xfrm rot="10800000" flipH="1">
              <a:off x="1752600" y="3808413"/>
              <a:ext cx="5410200" cy="158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286000" y="457200"/>
            <a:ext cx="8305800" cy="838200"/>
          </a:xfrm>
        </p:spPr>
        <p:txBody>
          <a:bodyPr/>
          <a:lstStyle/>
          <a:p>
            <a:pPr eaLnBrk="1" hangingPunct="1"/>
            <a:r>
              <a:rPr lang="en-US" altLang="en-US" sz="4000" b="1">
                <a:solidFill>
                  <a:srgbClr val="C00000"/>
                </a:solidFill>
              </a:rPr>
              <a:t>What Are Parents Going To Do?</a:t>
            </a:r>
            <a:endParaRPr lang="en-US" altLang="en-US" sz="400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5918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There is no magic formula that will guarantee a spiritual family. We can influence choices…</a:t>
            </a:r>
          </a:p>
          <a:p>
            <a:pPr eaLnBrk="1" hangingPunct="1">
              <a:defRPr/>
            </a:pP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spiritual family needs spiritual values, spiritual goals, spiritual attitudes, and spiritual conduct…</a:t>
            </a:r>
            <a:endParaRPr lang="en-US" sz="36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7B087A6-2C0A-0F96-4B2F-3680C428FBF8}"/>
              </a:ext>
            </a:extLst>
          </p:cNvPr>
          <p:cNvSpPr txBox="1">
            <a:spLocks/>
          </p:cNvSpPr>
          <p:nvPr/>
        </p:nvSpPr>
        <p:spPr bwMode="auto">
          <a:xfrm>
            <a:off x="914400" y="4343400"/>
            <a:ext cx="10591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3600" b="1" i="1" kern="0" dirty="0">
                <a:solidFill>
                  <a:srgbClr val="C00000"/>
                </a:solidFill>
              </a:rPr>
              <a:t>Reflection:</a:t>
            </a:r>
            <a:r>
              <a:rPr lang="en-US" sz="3600" b="1" kern="0" dirty="0">
                <a:solidFill>
                  <a:schemeClr val="tx2"/>
                </a:solidFill>
              </a:rPr>
              <a:t>  </a:t>
            </a:r>
            <a:r>
              <a:rPr lang="en-US" sz="3600" kern="0" dirty="0">
                <a:solidFill>
                  <a:schemeClr val="tx2"/>
                </a:solidFill>
              </a:rPr>
              <a:t>What are one or two things your own family needs to strengthen so  God can better use your family for His purposes? </a:t>
            </a:r>
          </a:p>
          <a:p>
            <a:pPr eaLnBrk="1" hangingPunct="1">
              <a:defRPr/>
            </a:pPr>
            <a:endParaRPr lang="en-US" sz="3600" kern="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362200" y="214314"/>
            <a:ext cx="7793038" cy="1462087"/>
          </a:xfrm>
        </p:spPr>
        <p:txBody>
          <a:bodyPr/>
          <a:lstStyle/>
          <a:p>
            <a:pPr algn="ctr" eaLnBrk="1" hangingPunct="1"/>
            <a:r>
              <a:rPr lang="en-US" alt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Must </a:t>
            </a:r>
            <a:r>
              <a:rPr lang="en-US" altLang="en-US" sz="48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br>
              <a:rPr lang="en-US" altLang="en-US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Spiritually Minded.</a:t>
            </a:r>
            <a:endParaRPr lang="en-US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110490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Galatians 5:16-26</a:t>
            </a:r>
          </a:p>
          <a:p>
            <a:pPr eaLnBrk="1" hangingPunct="1">
              <a:defRPr/>
            </a:pPr>
            <a:r>
              <a:rPr lang="en-US" sz="36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Parents need to be spiritually illustrated…</a:t>
            </a:r>
          </a:p>
          <a:p>
            <a:pPr eaLnBrk="1" hangingPunct="1">
              <a:defRPr/>
            </a:pPr>
            <a:r>
              <a:rPr lang="en-US" sz="36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Are your decisions like Lot’s or like Abraham’s?</a:t>
            </a:r>
          </a:p>
          <a:p>
            <a:pPr eaLnBrk="1" hangingPunct="1">
              <a:defRPr/>
            </a:pPr>
            <a:r>
              <a:rPr lang="en-US" sz="36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Children are not looking for perfection in parents, but they expect sincerity in pursuit of perfection 		</a:t>
            </a:r>
            <a:r>
              <a:rPr lang="en-US" sz="3600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(2 Timothy 1:7)</a:t>
            </a:r>
          </a:p>
          <a:p>
            <a:pPr eaLnBrk="1" hangingPunct="1">
              <a:defRPr/>
            </a:pPr>
            <a:r>
              <a:rPr lang="en-US" sz="36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Decide early what you believe in order to foster spirituality in your child (</a:t>
            </a:r>
            <a:r>
              <a:rPr lang="en-US" sz="3600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Philippians 2:12</a:t>
            </a:r>
            <a:r>
              <a:rPr lang="en-US" sz="36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14314"/>
            <a:ext cx="7793038" cy="14620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Parents Must</a:t>
            </a:r>
            <a:br>
              <a:rPr lang="en-US" sz="4000" b="1" dirty="0">
                <a:latin typeface="Arial" pitchFamily="34" charset="0"/>
                <a:cs typeface="Arial" pitchFamily="34" charset="0"/>
              </a:rPr>
            </a:br>
            <a:r>
              <a:rPr lang="en-US" sz="48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Purpose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Spirituality</a:t>
            </a:r>
            <a:endParaRPr lang="en-US" sz="4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52628"/>
            <a:ext cx="11430000" cy="4676772"/>
          </a:xfrm>
        </p:spPr>
        <p:txBody>
          <a:bodyPr/>
          <a:lstStyle/>
          <a:p>
            <a:pPr eaLnBrk="1" hangingPunct="1">
              <a:spcBef>
                <a:spcPts val="600"/>
              </a:spcBef>
              <a:defRPr/>
            </a:pPr>
            <a:r>
              <a:rPr lang="en-US" sz="35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Have a purpose like Hannah 	</a:t>
            </a:r>
            <a:r>
              <a:rPr lang="en-US" sz="3500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(1 Samuel 1:11)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35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Have a purpose like Joshua  </a:t>
            </a:r>
            <a:r>
              <a:rPr lang="en-US" sz="3500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	(Joshua 24:15)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35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Become a God-oriented parent, not a problem-oriented parent    </a:t>
            </a:r>
            <a:r>
              <a:rPr lang="en-US" sz="35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(Ephesians </a:t>
            </a:r>
            <a:r>
              <a:rPr lang="en-US" sz="3500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6:4)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3500" b="1" dirty="0">
                <a:latin typeface="Arial" pitchFamily="34" charset="0"/>
                <a:ea typeface="+mj-ea"/>
                <a:cs typeface="Arial" pitchFamily="34" charset="0"/>
              </a:rPr>
              <a:t>Do not start something you will have to stop later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35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Lay the foundation Paul gave Timothy  (</a:t>
            </a:r>
            <a:r>
              <a:rPr lang="en-US" sz="3500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1 Timothy 1:5)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3500" b="1" i="1" dirty="0">
                <a:solidFill>
                  <a:srgbClr val="C00000"/>
                </a:solidFill>
                <a:latin typeface="Arial" pitchFamily="34" charset="0"/>
                <a:ea typeface="+mj-ea"/>
                <a:cs typeface="Arial" pitchFamily="34" charset="0"/>
              </a:rPr>
              <a:t>Reflection</a:t>
            </a:r>
            <a:r>
              <a:rPr lang="en-US" sz="3500" b="1" i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:</a:t>
            </a:r>
            <a:r>
              <a:rPr lang="en-US" sz="3500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en-US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Name three things a person would understand about God and His ways by staying with your family 7 days?</a:t>
            </a:r>
            <a:endParaRPr lang="en-US" sz="3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189164" y="214314"/>
            <a:ext cx="7793037" cy="1462087"/>
          </a:xfrm>
        </p:spPr>
        <p:txBody>
          <a:bodyPr/>
          <a:lstStyle/>
          <a:p>
            <a:pPr algn="ctr" eaLnBrk="1" hangingPunct="1"/>
            <a:r>
              <a:rPr lang="en-US" altLang="en-US"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Must </a:t>
            </a:r>
            <a:r>
              <a:rPr lang="en-US" altLang="en-US" sz="4800" b="1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</a:t>
            </a:r>
            <a:br>
              <a:rPr lang="en-US" altLang="en-US" sz="4800" b="1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Spirituality</a:t>
            </a:r>
            <a:r>
              <a:rPr lang="en-US" alt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108204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i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Allow yourself to be taught </a:t>
            </a:r>
          </a:p>
          <a:p>
            <a:pPr eaLnBrk="1" hangingPunct="1">
              <a:defRPr/>
            </a:pPr>
            <a:r>
              <a:rPr lang="en-US" sz="3800" i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Teach your child  </a:t>
            </a:r>
            <a:r>
              <a:rPr lang="en-US" sz="38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lang="en-US" sz="3800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Matthew 13:1-23)</a:t>
            </a:r>
          </a:p>
          <a:p>
            <a:pPr eaLnBrk="1" hangingPunct="1">
              <a:defRPr/>
            </a:pPr>
            <a:r>
              <a:rPr lang="en-US" sz="3800" i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Train them diligently</a:t>
            </a:r>
            <a:r>
              <a:rPr lang="en-US" sz="38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   </a:t>
            </a:r>
            <a:r>
              <a:rPr lang="en-US" sz="3800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(Deuteronomy 6:6-9)</a:t>
            </a:r>
            <a:r>
              <a:rPr lang="en-US" sz="38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 </a:t>
            </a:r>
          </a:p>
          <a:p>
            <a:pPr eaLnBrk="1" hangingPunct="1">
              <a:defRPr/>
            </a:pPr>
            <a:r>
              <a:rPr lang="en-US" sz="3800" i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Be a worshipper</a:t>
            </a:r>
            <a:r>
              <a:rPr lang="en-US" sz="38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 </a:t>
            </a:r>
            <a:r>
              <a:rPr lang="en-US" sz="3800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(Exodus 10:9; 12:24-28;   Deuteronomy 31:12,13)</a:t>
            </a:r>
          </a:p>
          <a:p>
            <a:pPr eaLnBrk="1" hangingPunct="1">
              <a:defRPr/>
            </a:pPr>
            <a:r>
              <a:rPr lang="en-US" sz="3800" i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Train your family by praising and complimenting spiritual improvement  </a:t>
            </a:r>
            <a:r>
              <a:rPr lang="en-US" sz="38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lang="en-US" sz="3800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Matthew 17:5;  25:21</a:t>
            </a:r>
            <a:r>
              <a:rPr lang="en-US" sz="38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)  </a:t>
            </a:r>
          </a:p>
          <a:p>
            <a:pPr eaLnBrk="1" hangingPunct="1">
              <a:defRPr/>
            </a:pPr>
            <a:endParaRPr lang="en-US" sz="3800" b="1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189164" y="214314"/>
            <a:ext cx="7793037" cy="1462087"/>
          </a:xfrm>
        </p:spPr>
        <p:txBody>
          <a:bodyPr/>
          <a:lstStyle/>
          <a:p>
            <a:pPr algn="ctr" eaLnBrk="1" hangingPunct="1"/>
            <a:r>
              <a:rPr lang="en-US" altLang="en-US"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Must </a:t>
            </a:r>
            <a:r>
              <a:rPr lang="en-US" altLang="en-US" sz="4800" b="1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</a:t>
            </a:r>
            <a:br>
              <a:rPr lang="en-US" altLang="en-US" sz="4800" b="1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Spirituality</a:t>
            </a:r>
            <a:r>
              <a:rPr lang="en-US" altLang="en-US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11506200" cy="4586286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800" i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Train your family to really understand God’s word and its relevance today</a:t>
            </a:r>
            <a:r>
              <a:rPr lang="en-US" sz="38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800" i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Train your family to know the value of good</a:t>
            </a:r>
            <a:r>
              <a:rPr lang="en-US" sz="38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800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(Philippians 4:8)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800" i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Use teachable moments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800" i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Help them see and understand the consequences of sinful action </a:t>
            </a:r>
            <a:r>
              <a:rPr lang="en-US" sz="3800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(Hebrew 3:12,13;  Galatians 6:7,8)</a:t>
            </a:r>
            <a:endParaRPr lang="en-US" sz="3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ends">
  <a:themeElements>
    <a:clrScheme name="Office Them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Office Them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288</TotalTime>
  <Words>428</Words>
  <Application>Microsoft Office PowerPoint</Application>
  <PresentationFormat>Widescreen</PresentationFormat>
  <Paragraphs>64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Tahoma</vt:lpstr>
      <vt:lpstr>Wingdings</vt:lpstr>
      <vt:lpstr>Blends</vt:lpstr>
      <vt:lpstr>1_Blends</vt:lpstr>
      <vt:lpstr>PowerPoint Presentation</vt:lpstr>
      <vt:lpstr>Having A Spiritual Family</vt:lpstr>
      <vt:lpstr>Having A Spiritual Family</vt:lpstr>
      <vt:lpstr>PowerPoint Presentation</vt:lpstr>
      <vt:lpstr>What Are Parents Going To Do?</vt:lpstr>
      <vt:lpstr>Parents Must BE Spiritually Minded.</vt:lpstr>
      <vt:lpstr>Parents Must Purpose Spirituality</vt:lpstr>
      <vt:lpstr>Parents Must Train for Spirituality.</vt:lpstr>
      <vt:lpstr>Parents Must Train for Spirituality.</vt:lpstr>
      <vt:lpstr>Parents Must Train for Spirituality.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Having A Spiritual Family</dc:title>
  <dc:creator>Shawn</dc:creator>
  <cp:lastModifiedBy>shawn bain</cp:lastModifiedBy>
  <cp:revision>11</cp:revision>
  <dcterms:created xsi:type="dcterms:W3CDTF">2008-09-24T19:00:21Z</dcterms:created>
  <dcterms:modified xsi:type="dcterms:W3CDTF">2024-04-02T20:48:38Z</dcterms:modified>
</cp:coreProperties>
</file>