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61" r:id="rId4"/>
  </p:sldMasterIdLst>
  <p:notesMasterIdLst>
    <p:notesMasterId r:id="rId13"/>
  </p:notesMasterIdLst>
  <p:sldIdLst>
    <p:sldId id="256" r:id="rId5"/>
    <p:sldId id="257" r:id="rId6"/>
    <p:sldId id="275" r:id="rId7"/>
    <p:sldId id="269" r:id="rId8"/>
    <p:sldId id="270" r:id="rId9"/>
    <p:sldId id="278" r:id="rId10"/>
    <p:sldId id="277" r:id="rId11"/>
    <p:sldId id="267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3DB2E7-5BB9-4F58-84B3-47FE425E33A1}" v="867" dt="2024-03-01T01:34:57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897" autoAdjust="0"/>
    <p:restoredTop sz="86410" autoAdjust="0"/>
  </p:normalViewPr>
  <p:slideViewPr>
    <p:cSldViewPr snapToGrid="0">
      <p:cViewPr varScale="1">
        <p:scale>
          <a:sx n="56" d="100"/>
          <a:sy n="56" d="100"/>
        </p:scale>
        <p:origin x="444" y="66"/>
      </p:cViewPr>
      <p:guideLst/>
    </p:cSldViewPr>
  </p:slideViewPr>
  <p:outlineViewPr>
    <p:cViewPr>
      <p:scale>
        <a:sx n="33" d="100"/>
        <a:sy n="33" d="100"/>
      </p:scale>
      <p:origin x="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wn bain" userId="f29c4971f969c8a2" providerId="LiveId" clId="{A53DB2E7-5BB9-4F58-84B3-47FE425E33A1}"/>
    <pc:docChg chg="custSel addSld delSld modSld">
      <pc:chgData name="shawn bain" userId="f29c4971f969c8a2" providerId="LiveId" clId="{A53DB2E7-5BB9-4F58-84B3-47FE425E33A1}" dt="2024-03-01T01:34:57.112" v="1216" actId="207"/>
      <pc:docMkLst>
        <pc:docMk/>
      </pc:docMkLst>
      <pc:sldChg chg="modTransition">
        <pc:chgData name="shawn bain" userId="f29c4971f969c8a2" providerId="LiveId" clId="{A53DB2E7-5BB9-4F58-84B3-47FE425E33A1}" dt="2024-03-01T00:31:55.679" v="1179"/>
        <pc:sldMkLst>
          <pc:docMk/>
          <pc:sldMk cId="0" sldId="257"/>
        </pc:sldMkLst>
      </pc:sldChg>
      <pc:sldChg chg="modTransition">
        <pc:chgData name="shawn bain" userId="f29c4971f969c8a2" providerId="LiveId" clId="{A53DB2E7-5BB9-4F58-84B3-47FE425E33A1}" dt="2024-03-01T00:31:29.457" v="1165"/>
        <pc:sldMkLst>
          <pc:docMk/>
          <pc:sldMk cId="0" sldId="267"/>
        </pc:sldMkLst>
      </pc:sldChg>
      <pc:sldChg chg="modSp modTransition modAnim">
        <pc:chgData name="shawn bain" userId="f29c4971f969c8a2" providerId="LiveId" clId="{A53DB2E7-5BB9-4F58-84B3-47FE425E33A1}" dt="2024-03-01T00:33:36.686" v="1197"/>
        <pc:sldMkLst>
          <pc:docMk/>
          <pc:sldMk cId="0" sldId="269"/>
        </pc:sldMkLst>
        <pc:spChg chg="mod">
          <ac:chgData name="shawn bain" userId="f29c4971f969c8a2" providerId="LiveId" clId="{A53DB2E7-5BB9-4F58-84B3-47FE425E33A1}" dt="2024-02-29T22:23:29.751" v="160" actId="14100"/>
          <ac:spMkLst>
            <pc:docMk/>
            <pc:sldMk cId="0" sldId="269"/>
            <ac:spMk id="7" creationId="{00000000-0000-0000-0000-000000000000}"/>
          </ac:spMkLst>
        </pc:spChg>
        <pc:spChg chg="mod">
          <ac:chgData name="shawn bain" userId="f29c4971f969c8a2" providerId="LiveId" clId="{A53DB2E7-5BB9-4F58-84B3-47FE425E33A1}" dt="2024-02-29T22:27:07.476" v="294" actId="20577"/>
          <ac:spMkLst>
            <pc:docMk/>
            <pc:sldMk cId="0" sldId="269"/>
            <ac:spMk id="19459" creationId="{00000000-0000-0000-0000-000000000000}"/>
          </ac:spMkLst>
        </pc:spChg>
        <pc:picChg chg="mod">
          <ac:chgData name="shawn bain" userId="f29c4971f969c8a2" providerId="LiveId" clId="{A53DB2E7-5BB9-4F58-84B3-47FE425E33A1}" dt="2024-02-29T22:23:40.881" v="163" actId="1076"/>
          <ac:picMkLst>
            <pc:docMk/>
            <pc:sldMk cId="0" sldId="269"/>
            <ac:picMk id="19462" creationId="{00000000-0000-0000-0000-000000000000}"/>
          </ac:picMkLst>
        </pc:picChg>
      </pc:sldChg>
      <pc:sldChg chg="modSp modTransition modAnim">
        <pc:chgData name="shawn bain" userId="f29c4971f969c8a2" providerId="LiveId" clId="{A53DB2E7-5BB9-4F58-84B3-47FE425E33A1}" dt="2024-03-01T00:34:00.748" v="1206"/>
        <pc:sldMkLst>
          <pc:docMk/>
          <pc:sldMk cId="0" sldId="270"/>
        </pc:sldMkLst>
        <pc:spChg chg="mod">
          <ac:chgData name="shawn bain" userId="f29c4971f969c8a2" providerId="LiveId" clId="{A53DB2E7-5BB9-4F58-84B3-47FE425E33A1}" dt="2024-02-29T22:28:46.041" v="352" actId="14100"/>
          <ac:spMkLst>
            <pc:docMk/>
            <pc:sldMk cId="0" sldId="270"/>
            <ac:spMk id="6" creationId="{00000000-0000-0000-0000-000000000000}"/>
          </ac:spMkLst>
        </pc:spChg>
        <pc:spChg chg="mod">
          <ac:chgData name="shawn bain" userId="f29c4971f969c8a2" providerId="LiveId" clId="{A53DB2E7-5BB9-4F58-84B3-47FE425E33A1}" dt="2024-02-29T22:36:19.601" v="550" actId="27636"/>
          <ac:spMkLst>
            <pc:docMk/>
            <pc:sldMk cId="0" sldId="270"/>
            <ac:spMk id="21507" creationId="{00000000-0000-0000-0000-000000000000}"/>
          </ac:spMkLst>
        </pc:spChg>
      </pc:sldChg>
      <pc:sldChg chg="modSp modTransition">
        <pc:chgData name="shawn bain" userId="f29c4971f969c8a2" providerId="LiveId" clId="{A53DB2E7-5BB9-4F58-84B3-47FE425E33A1}" dt="2024-03-01T00:31:42.925" v="1172"/>
        <pc:sldMkLst>
          <pc:docMk/>
          <pc:sldMk cId="0" sldId="275"/>
        </pc:sldMkLst>
        <pc:spChg chg="mod">
          <ac:chgData name="shawn bain" userId="f29c4971f969c8a2" providerId="LiveId" clId="{A53DB2E7-5BB9-4F58-84B3-47FE425E33A1}" dt="2024-02-29T22:20:41.911" v="111" actId="1035"/>
          <ac:spMkLst>
            <pc:docMk/>
            <pc:sldMk cId="0" sldId="275"/>
            <ac:spMk id="3" creationId="{00000000-0000-0000-0000-000000000000}"/>
          </ac:spMkLst>
        </pc:spChg>
      </pc:sldChg>
      <pc:sldChg chg="del">
        <pc:chgData name="shawn bain" userId="f29c4971f969c8a2" providerId="LiveId" clId="{A53DB2E7-5BB9-4F58-84B3-47FE425E33A1}" dt="2024-02-29T22:21:39.640" v="112" actId="47"/>
        <pc:sldMkLst>
          <pc:docMk/>
          <pc:sldMk cId="0" sldId="276"/>
        </pc:sldMkLst>
      </pc:sldChg>
      <pc:sldChg chg="delSp modSp mod modTransition">
        <pc:chgData name="shawn bain" userId="f29c4971f969c8a2" providerId="LiveId" clId="{A53DB2E7-5BB9-4F58-84B3-47FE425E33A1}" dt="2024-03-01T00:31:42.925" v="1172"/>
        <pc:sldMkLst>
          <pc:docMk/>
          <pc:sldMk cId="3572109853" sldId="277"/>
        </pc:sldMkLst>
        <pc:spChg chg="del">
          <ac:chgData name="shawn bain" userId="f29c4971f969c8a2" providerId="LiveId" clId="{A53DB2E7-5BB9-4F58-84B3-47FE425E33A1}" dt="2024-02-29T23:18:48.769" v="983" actId="478"/>
          <ac:spMkLst>
            <pc:docMk/>
            <pc:sldMk cId="3572109853" sldId="277"/>
            <ac:spMk id="4" creationId="{00000000-0000-0000-0000-000000000000}"/>
          </ac:spMkLst>
        </pc:spChg>
        <pc:spChg chg="mod">
          <ac:chgData name="shawn bain" userId="f29c4971f969c8a2" providerId="LiveId" clId="{A53DB2E7-5BB9-4F58-84B3-47FE425E33A1}" dt="2024-02-29T23:19:53.539" v="1116" actId="1036"/>
          <ac:spMkLst>
            <pc:docMk/>
            <pc:sldMk cId="3572109853" sldId="277"/>
            <ac:spMk id="6" creationId="{00000000-0000-0000-0000-000000000000}"/>
          </ac:spMkLst>
        </pc:spChg>
        <pc:spChg chg="mod">
          <ac:chgData name="shawn bain" userId="f29c4971f969c8a2" providerId="LiveId" clId="{A53DB2E7-5BB9-4F58-84B3-47FE425E33A1}" dt="2024-02-29T23:20:14.554" v="1157" actId="403"/>
          <ac:spMkLst>
            <pc:docMk/>
            <pc:sldMk cId="3572109853" sldId="277"/>
            <ac:spMk id="21507" creationId="{00000000-0000-0000-0000-000000000000}"/>
          </ac:spMkLst>
        </pc:spChg>
      </pc:sldChg>
      <pc:sldChg chg="addSp delSp modSp add mod modTransition modClrScheme modAnim chgLayout">
        <pc:chgData name="shawn bain" userId="f29c4971f969c8a2" providerId="LiveId" clId="{A53DB2E7-5BB9-4F58-84B3-47FE425E33A1}" dt="2024-03-01T01:34:57.112" v="1216" actId="207"/>
        <pc:sldMkLst>
          <pc:docMk/>
          <pc:sldMk cId="518273266" sldId="278"/>
        </pc:sldMkLst>
        <pc:spChg chg="mod">
          <ac:chgData name="shawn bain" userId="f29c4971f969c8a2" providerId="LiveId" clId="{A53DB2E7-5BB9-4F58-84B3-47FE425E33A1}" dt="2024-02-29T23:17:49.054" v="925" actId="1038"/>
          <ac:spMkLst>
            <pc:docMk/>
            <pc:sldMk cId="518273266" sldId="278"/>
            <ac:spMk id="6" creationId="{4163EE6C-F6E2-E75C-89FE-C7F1B73EDA5E}"/>
          </ac:spMkLst>
        </pc:spChg>
        <pc:spChg chg="mod ord">
          <ac:chgData name="shawn bain" userId="f29c4971f969c8a2" providerId="LiveId" clId="{A53DB2E7-5BB9-4F58-84B3-47FE425E33A1}" dt="2024-03-01T01:34:57.112" v="1216" actId="207"/>
          <ac:spMkLst>
            <pc:docMk/>
            <pc:sldMk cId="518273266" sldId="278"/>
            <ac:spMk id="21507" creationId="{BB0A48CD-B558-FDA4-B4D3-8905EF1EAB51}"/>
          </ac:spMkLst>
        </pc:spChg>
        <pc:picChg chg="add mod">
          <ac:chgData name="shawn bain" userId="f29c4971f969c8a2" providerId="LiveId" clId="{A53DB2E7-5BB9-4F58-84B3-47FE425E33A1}" dt="2024-02-29T22:44:57.769" v="629" actId="14100"/>
          <ac:picMkLst>
            <pc:docMk/>
            <pc:sldMk cId="518273266" sldId="278"/>
            <ac:picMk id="1026" creationId="{B0C73964-7880-9D2E-43E1-FC5067258653}"/>
          </ac:picMkLst>
        </pc:picChg>
        <pc:picChg chg="add mod">
          <ac:chgData name="shawn bain" userId="f29c4971f969c8a2" providerId="LiveId" clId="{A53DB2E7-5BB9-4F58-84B3-47FE425E33A1}" dt="2024-02-29T23:13:12.317" v="632" actId="1076"/>
          <ac:picMkLst>
            <pc:docMk/>
            <pc:sldMk cId="518273266" sldId="278"/>
            <ac:picMk id="1028" creationId="{F97CB0DC-D6CF-FB60-5D01-71CE6A60C0B6}"/>
          </ac:picMkLst>
        </pc:picChg>
        <pc:picChg chg="del">
          <ac:chgData name="shawn bain" userId="f29c4971f969c8a2" providerId="LiveId" clId="{A53DB2E7-5BB9-4F58-84B3-47FE425E33A1}" dt="2024-02-29T22:38:28.065" v="554" actId="478"/>
          <ac:picMkLst>
            <pc:docMk/>
            <pc:sldMk cId="518273266" sldId="278"/>
            <ac:picMk id="21510" creationId="{C0C32EDF-DEB8-5B82-7AD3-5ECB5994F013}"/>
          </ac:picMkLst>
        </pc:picChg>
      </pc:sldChg>
      <pc:sldChg chg="add del">
        <pc:chgData name="shawn bain" userId="f29c4971f969c8a2" providerId="LiveId" clId="{A53DB2E7-5BB9-4F58-84B3-47FE425E33A1}" dt="2024-02-29T22:38:23.529" v="552"/>
        <pc:sldMkLst>
          <pc:docMk/>
          <pc:sldMk cId="1040952589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884A01D-C21E-4408-835B-AB4526B491FC}" type="datetimeFigureOut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93062DA-E49E-4A28-9290-5BAF5AE59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12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p"/>
          <p:cNvSpPr>
            <a:spLocks noEditPoints="1"/>
          </p:cNvSpPr>
          <p:nvPr/>
        </p:nvSpPr>
        <p:spPr bwMode="auto">
          <a:xfrm>
            <a:off x="4475163" y="3175"/>
            <a:ext cx="7716837" cy="68580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931" y="1828802"/>
            <a:ext cx="9756141" cy="3048001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931" y="5029200"/>
            <a:ext cx="7850644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1297469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AAF28-F311-46FE-84FF-355E7F5F1916}" type="datetimeFigureOut">
              <a:rPr lang="en-US"/>
              <a:pPr>
                <a:defRPr/>
              </a:pPr>
              <a:t>2/29/2024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80A50-AD4F-4E08-82AE-E823D230BE7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639880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685800"/>
            <a:ext cx="213487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930" y="685800"/>
            <a:ext cx="7418071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7608-9F56-4AFA-A99A-731FF80D2F59}" type="datetimeFigureOut">
              <a:rPr lang="en-US"/>
              <a:pPr>
                <a:defRPr/>
              </a:pPr>
              <a:t>2/29/2024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2E408-2865-49F9-8AF3-8AD570DED57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489339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p"/>
          <p:cNvSpPr>
            <a:spLocks noEditPoints="1"/>
          </p:cNvSpPr>
          <p:nvPr/>
        </p:nvSpPr>
        <p:spPr bwMode="auto">
          <a:xfrm>
            <a:off x="4475163" y="3175"/>
            <a:ext cx="7716837" cy="68580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931" y="1828802"/>
            <a:ext cx="9756141" cy="3048001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931" y="5029200"/>
            <a:ext cx="7850644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0904535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60BBC-0E16-421D-91EC-DCD8C516F048}" type="datetimeFigureOut">
              <a:rPr lang="en-US"/>
              <a:pPr>
                <a:defRPr/>
              </a:pPr>
              <a:t>2/29/2024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1851E-A005-43B0-B887-D3576A8A21A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913038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2" y="3429003"/>
            <a:ext cx="9756141" cy="2362199"/>
          </a:xfrm>
        </p:spPr>
        <p:txBody>
          <a:bodyPr/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467" y="685804"/>
            <a:ext cx="7855109" cy="11429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8416B-793C-4268-8B77-F74BF6052AD4}" type="datetimeFigureOut">
              <a:rPr lang="en-US"/>
              <a:pPr>
                <a:defRPr/>
              </a:pPr>
              <a:t>2/29/2024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CFB6F-6886-45F7-950A-F0F7425D634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6177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601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112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F4C58-A9FD-46BE-AF13-B0E6B2E2B6D7}" type="datetimeFigureOut">
              <a:rPr lang="en-US"/>
              <a:pPr>
                <a:defRPr/>
              </a:pPr>
              <a:t>2/29/2024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D2C96-429C-46A6-BD55-A9B4027D74A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375190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2" y="1828802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932" y="2743203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3685" y="1828802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685" y="2743203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596BB-F5CF-4EC9-9255-EECDB41EDF9C}" type="datetimeFigureOut">
              <a:rPr lang="en-US"/>
              <a:pPr>
                <a:defRPr/>
              </a:pPr>
              <a:t>2/29/2024</a:t>
            </a:fld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324CC-91B1-44E4-8C95-C6BFAC500A5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705478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FDA9D-9966-4631-855B-3A8A3DDE2F79}" type="datetimeFigureOut">
              <a:rPr lang="en-US"/>
              <a:pPr>
                <a:defRPr/>
              </a:pPr>
              <a:t>2/29/2024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66E67-4494-485A-8567-373535FE06A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772461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31EBA-FD3D-434A-B5A7-592A75DAA5BC}" type="datetimeFigureOut">
              <a:rPr lang="en-US"/>
              <a:pPr>
                <a:defRPr/>
              </a:pPr>
              <a:t>2/29/2024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D5C7F-53A3-4962-A786-8E8140E6813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2836774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518136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343" y="685800"/>
            <a:ext cx="564026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0EEBB-C59A-4B11-A50B-4D4F4A8A64EB}" type="datetimeFigureOut">
              <a:rPr lang="en-US"/>
              <a:pPr>
                <a:defRPr/>
              </a:pPr>
              <a:t>2/29/2024</a:t>
            </a:fld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E765F-53E9-4B42-8220-71AFC8BE1BA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500491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DE4E3-7E92-4B09-9A93-6AB852C3089B}" type="datetimeFigureOut">
              <a:rPr lang="en-US"/>
              <a:pPr>
                <a:defRPr/>
              </a:pPr>
              <a:t>2/29/2024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723C9-628F-41C1-ABE9-826F5B87F71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6791862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518136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7342" y="685800"/>
            <a:ext cx="5640269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EB2F7-84DF-46F1-8778-841F8EE2BA7C}" type="datetimeFigureOut">
              <a:rPr lang="en-US"/>
              <a:pPr>
                <a:defRPr/>
              </a:pPr>
              <a:t>2/29/2024</a:t>
            </a:fld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473BE-328A-4407-8DFB-F649965CBEF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2125875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FC15F-C3D3-47D1-AF2C-C443FC0B6ECB}" type="datetimeFigureOut">
              <a:rPr lang="en-US"/>
              <a:pPr>
                <a:defRPr/>
              </a:pPr>
              <a:t>2/29/2024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92220-3B49-43E1-82D1-4CD79BC2B19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4663050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685800"/>
            <a:ext cx="213487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930" y="685800"/>
            <a:ext cx="7418071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20740-8DF0-4E22-9147-419124D8C551}" type="datetimeFigureOut">
              <a:rPr lang="en-US"/>
              <a:pPr>
                <a:defRPr/>
              </a:pPr>
              <a:t>2/29/2024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15411-57DB-474E-8F99-B342D51E0C1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4309932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p"/>
          <p:cNvSpPr>
            <a:spLocks noEditPoints="1"/>
          </p:cNvSpPr>
          <p:nvPr/>
        </p:nvSpPr>
        <p:spPr bwMode="auto">
          <a:xfrm>
            <a:off x="4475163" y="3175"/>
            <a:ext cx="7716837" cy="68580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931" y="1828802"/>
            <a:ext cx="9756141" cy="3048001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931" y="5029200"/>
            <a:ext cx="7850644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66940376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F97E5-AC10-40DE-8F89-F63D7A7B7B77}" type="datetimeFigureOut">
              <a:rPr lang="en-US"/>
              <a:pPr>
                <a:defRPr/>
              </a:pPr>
              <a:t>2/29/2024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98CC3-4A47-4554-8267-192B2FC973A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3777199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2" y="3429003"/>
            <a:ext cx="9756141" cy="2362199"/>
          </a:xfrm>
        </p:spPr>
        <p:txBody>
          <a:bodyPr/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467" y="685804"/>
            <a:ext cx="7855109" cy="11429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F8AFE-F8EB-44DC-BB9B-5BEF2F74C6C0}" type="datetimeFigureOut">
              <a:rPr lang="en-US"/>
              <a:pPr>
                <a:defRPr/>
              </a:pPr>
              <a:t>2/29/2024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D35D0-E97D-4AD5-83B9-D763BF8DD67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5683979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601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112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90951-6DAC-46B7-9F58-00B62E689930}" type="datetimeFigureOut">
              <a:rPr lang="en-US"/>
              <a:pPr>
                <a:defRPr/>
              </a:pPr>
              <a:t>2/29/2024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DB413-2DA6-49C0-8E9D-96A8724A4AE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4074827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2" y="1828802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932" y="2743203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3685" y="1828802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685" y="2743203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59FA7-F2C4-40CB-9115-B4E3713B495C}" type="datetimeFigureOut">
              <a:rPr lang="en-US"/>
              <a:pPr>
                <a:defRPr/>
              </a:pPr>
              <a:t>2/29/2024</a:t>
            </a:fld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8ACF3-2176-475E-862E-84B0A646A2A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8679783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47521-2036-46EF-8EE2-4FE86AADD8B8}" type="datetimeFigureOut">
              <a:rPr lang="en-US"/>
              <a:pPr>
                <a:defRPr/>
              </a:pPr>
              <a:t>2/29/2024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B011F-7D3C-47C9-8ECC-4934A502EAF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7863834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2B645-76CD-48B3-90C9-42572F8F9515}" type="datetimeFigureOut">
              <a:rPr lang="en-US"/>
              <a:pPr>
                <a:defRPr/>
              </a:pPr>
              <a:t>2/29/2024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512A1-6A9E-4635-B242-970F33F9D79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300412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2" y="3429003"/>
            <a:ext cx="9756141" cy="2362199"/>
          </a:xfrm>
        </p:spPr>
        <p:txBody>
          <a:bodyPr/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467" y="685804"/>
            <a:ext cx="7855109" cy="11429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DECB1-BB34-496F-A63C-0739C14F01E2}" type="datetimeFigureOut">
              <a:rPr lang="en-US"/>
              <a:pPr>
                <a:defRPr/>
              </a:pPr>
              <a:t>2/29/2024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86861-B901-4DFF-8E17-74E99EFDD81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118360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518136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343" y="685800"/>
            <a:ext cx="564026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74809-9057-4AA6-A7D3-BF3EF3B2402D}" type="datetimeFigureOut">
              <a:rPr lang="en-US"/>
              <a:pPr>
                <a:defRPr/>
              </a:pPr>
              <a:t>2/29/2024</a:t>
            </a:fld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140BC-FD57-4A62-88DF-616181E06DB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7717929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518136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7342" y="685800"/>
            <a:ext cx="5640269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73546-DB4A-4846-ACB8-CC7B75127CA0}" type="datetimeFigureOut">
              <a:rPr lang="en-US"/>
              <a:pPr>
                <a:defRPr/>
              </a:pPr>
              <a:t>2/29/2024</a:t>
            </a:fld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F037F-8A3A-403D-BE4C-C82C175A370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7540111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BE9C4-90E6-418E-AC1F-F15B2566BF2B}" type="datetimeFigureOut">
              <a:rPr lang="en-US"/>
              <a:pPr>
                <a:defRPr/>
              </a:pPr>
              <a:t>2/29/2024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3419B-F3A1-445C-A381-EDCA062B76A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991682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685800"/>
            <a:ext cx="213487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930" y="685800"/>
            <a:ext cx="7418071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3A2B5-796C-4A85-A9A1-187831A5D65B}" type="datetimeFigureOut">
              <a:rPr lang="en-US"/>
              <a:pPr>
                <a:defRPr/>
              </a:pPr>
              <a:t>2/29/2024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7CAC8-FF2C-473E-BEC2-A48F0BB5F59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6045281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D54E8-F4E9-4D4C-BA95-0617DFF79E69}" type="datetimeFigureOut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ABD35-6247-4B31-BEE1-B48DF4BD3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168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CDBB2-9ADF-4693-AB93-AC27FB1942EE}" type="datetimeFigureOut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1BE94-4755-4D3D-AE4B-FC619B518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692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6F604-2A44-4D17-880D-63A30162C696}" type="datetimeFigureOut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5D40A-E76E-4E8D-BC2C-D481E89B8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262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1FA1A-CE47-4FEC-9424-5E18FD5D63FA}" type="datetimeFigureOut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025D0-A6EB-4848-BB4C-6B0E4C18D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41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C9143-F44B-428C-80ED-CFAD28FE5FF3}" type="datetimeFigureOut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9ADD-6E80-4008-8C97-926B4D36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635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C4DC6-BBE7-4FA6-B645-BDA109C7BAD3}" type="datetimeFigureOut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C5DF4-55BC-4A9E-9C69-F53FED696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66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601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112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15A57-1A0A-4C57-A861-B38388C5C562}" type="datetimeFigureOut">
              <a:rPr lang="en-US"/>
              <a:pPr>
                <a:defRPr/>
              </a:pPr>
              <a:t>2/29/2024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B1EB9-A263-41E5-A723-2B45B42119F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9550030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1D7EF-29ED-4D72-A3FA-B85EB353E045}" type="datetimeFigureOut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46018-81AD-4314-B7C8-011DCBC3B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42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D8613-A473-4201-A458-D2904029C978}" type="datetimeFigureOut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D7CF5-2624-4E91-A3D7-B22DFE42E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205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7EF79-FD62-4065-9654-6BDBBE89C618}" type="datetimeFigureOut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4A347-1ACC-402A-9A40-1D613E2E8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334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D4AF7-03DB-4C47-AE77-599221CC4C30}" type="datetimeFigureOut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903EC-FDFA-43FB-B906-2D833CC39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673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4C046-14E7-431C-ABC4-AAA30A075AEC}" type="datetimeFigureOut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8D539-80B5-4DB3-8E55-7356C67AF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4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2" y="1828802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932" y="2743203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3685" y="1828802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685" y="2743203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4C52F-9BDF-4333-B9EB-3A93EB886E82}" type="datetimeFigureOut">
              <a:rPr lang="en-US"/>
              <a:pPr>
                <a:defRPr/>
              </a:pPr>
              <a:t>2/29/2024</a:t>
            </a:fld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AF598-F036-400C-B819-AAB05AC2027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393474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F0B8F-9346-49D1-956D-643C9083C166}" type="datetimeFigureOut">
              <a:rPr lang="en-US"/>
              <a:pPr>
                <a:defRPr/>
              </a:pPr>
              <a:t>2/29/2024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8AAD4-4AA0-46B4-A5C3-7887C807444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469618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708FB-8FC8-430F-814D-E2753EDBAF78}" type="datetimeFigureOut">
              <a:rPr lang="en-US"/>
              <a:pPr>
                <a:defRPr/>
              </a:pPr>
              <a:t>2/29/2024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C38E9-0AFA-4233-A8FC-5E9D29D987C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23070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518136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343" y="685800"/>
            <a:ext cx="564026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19DB5-7EFB-4639-A141-17AD6677C1AC}" type="datetimeFigureOut">
              <a:rPr lang="en-US"/>
              <a:pPr>
                <a:defRPr/>
              </a:pPr>
              <a:t>2/29/2024</a:t>
            </a:fld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E942A-F21A-45CF-891B-6C55D959D2D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133470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518136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7342" y="685800"/>
            <a:ext cx="5640269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0D3B7-CEDC-4034-924B-DCB6DFCFF474}" type="datetimeFigureOut">
              <a:rPr lang="en-US"/>
              <a:pPr>
                <a:defRPr/>
              </a:pPr>
              <a:t>2/29/2024</a:t>
            </a:fld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67385-7759-484F-8BCA-810666403C1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834383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3" y="274638"/>
            <a:ext cx="9756775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7613" y="1828800"/>
            <a:ext cx="97567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3400" y="6448425"/>
            <a:ext cx="13970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545454"/>
                </a:solidFill>
                <a:latin typeface="+mn-lt"/>
              </a:defRPr>
            </a:lvl1pPr>
          </a:lstStyle>
          <a:p>
            <a:pPr>
              <a:defRPr/>
            </a:pPr>
            <a:fld id="{0AA11B46-86A3-4604-BCE9-88F9635397A9}" type="datetimeFigureOut">
              <a:rPr lang="en-US"/>
              <a:pPr>
                <a:defRPr/>
              </a:pPr>
              <a:t>2/29/2024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675" y="6448425"/>
            <a:ext cx="6638925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rgbClr val="545454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1388" y="6448425"/>
            <a:ext cx="11430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545454"/>
                </a:solidFill>
                <a:latin typeface="+mn-lt"/>
              </a:defRPr>
            </a:lvl1pPr>
          </a:lstStyle>
          <a:p>
            <a:pPr>
              <a:defRPr/>
            </a:pPr>
            <a:fld id="{1ED9A33A-2CE6-4BE4-A1BA-0433DAB0140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818" r:id="rId8"/>
    <p:sldLayoutId id="2147483819" r:id="rId9"/>
    <p:sldLayoutId id="2147483788" r:id="rId10"/>
    <p:sldLayoutId id="2147483789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rgbClr val="2A2A2A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anose="020B0502020202020204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5885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3" y="274638"/>
            <a:ext cx="9756775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7613" y="1828800"/>
            <a:ext cx="97567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3400" y="6448425"/>
            <a:ext cx="13970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545454"/>
                </a:solidFill>
                <a:latin typeface="+mn-lt"/>
              </a:defRPr>
            </a:lvl1pPr>
          </a:lstStyle>
          <a:p>
            <a:pPr>
              <a:defRPr/>
            </a:pPr>
            <a:fld id="{4700679D-A4AC-48D8-B6E4-734B1A5C699E}" type="datetimeFigureOut">
              <a:rPr lang="en-US"/>
              <a:pPr>
                <a:defRPr/>
              </a:pPr>
              <a:t>2/29/2024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675" y="6448425"/>
            <a:ext cx="6638925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rgbClr val="545454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1388" y="6448425"/>
            <a:ext cx="11430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545454"/>
                </a:solidFill>
                <a:latin typeface="+mn-lt"/>
              </a:defRPr>
            </a:lvl1pPr>
          </a:lstStyle>
          <a:p>
            <a:pPr>
              <a:defRPr/>
            </a:pPr>
            <a:fld id="{8D0D6662-19FC-49DA-9803-8F4A59D5BBE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821" r:id="rId8"/>
    <p:sldLayoutId id="2147483822" r:id="rId9"/>
    <p:sldLayoutId id="2147483796" r:id="rId10"/>
    <p:sldLayoutId id="2147483797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rgbClr val="2A2A2A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anose="020B0502020202020204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5885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3" y="274638"/>
            <a:ext cx="9756775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7613" y="1828800"/>
            <a:ext cx="97567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3400" y="6448425"/>
            <a:ext cx="13970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545454"/>
                </a:solidFill>
                <a:latin typeface="+mn-lt"/>
              </a:defRPr>
            </a:lvl1pPr>
          </a:lstStyle>
          <a:p>
            <a:pPr>
              <a:defRPr/>
            </a:pPr>
            <a:fld id="{8DFDA914-A4E2-4581-9827-0AFAB464C31C}" type="datetimeFigureOut">
              <a:rPr lang="en-US"/>
              <a:pPr>
                <a:defRPr/>
              </a:pPr>
              <a:t>2/29/2024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675" y="6448425"/>
            <a:ext cx="6638925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rgbClr val="545454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1388" y="6448425"/>
            <a:ext cx="11430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545454"/>
                </a:solidFill>
                <a:latin typeface="+mn-lt"/>
              </a:defRPr>
            </a:lvl1pPr>
          </a:lstStyle>
          <a:p>
            <a:pPr>
              <a:defRPr/>
            </a:pPr>
            <a:fld id="{54D3B2CC-FDB6-4564-B482-CA65EC642C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24" r:id="rId8"/>
    <p:sldLayoutId id="2147483825" r:id="rId9"/>
    <p:sldLayoutId id="2147483804" r:id="rId10"/>
    <p:sldLayoutId id="2147483805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rgbClr val="2A2A2A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A2A2A"/>
          </a:solidFill>
          <a:latin typeface="Century Gothic" panose="020B0502020202020204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5885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6AA0C4-2CE5-4FD9-AB17-6A558EE7C9DD}" type="datetimeFigureOut">
              <a:rPr lang="en-US"/>
              <a:pPr>
                <a:defRPr/>
              </a:pPr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845D27F-7AE0-49A0-BFA6-75F9F0DBA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www.trainingjournal.com/sites/www.trainingjournal.com/files/styles/original_-_local_copy/entityshare/2340%3Fitok%3DmrgNnSq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1991" y="5617032"/>
            <a:ext cx="5013325" cy="750888"/>
          </a:xfrm>
        </p:spPr>
        <p:txBody>
          <a:bodyPr rtlCol="0">
            <a:normAutofit fontScale="92500"/>
          </a:bodyPr>
          <a:lstStyle/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800" b="1" dirty="0">
                <a:ea typeface="+mj-ea"/>
                <a:cs typeface="+mj-cs"/>
              </a:rPr>
              <a:t>--  Philippians 1:8-11</a:t>
            </a:r>
            <a:endParaRPr lang="en-US" sz="3200" b="1" dirty="0"/>
          </a:p>
        </p:txBody>
      </p:sp>
      <p:sp>
        <p:nvSpPr>
          <p:cNvPr id="7" name="object 2"/>
          <p:cNvSpPr txBox="1">
            <a:spLocks/>
          </p:cNvSpPr>
          <p:nvPr/>
        </p:nvSpPr>
        <p:spPr bwMode="auto">
          <a:xfrm>
            <a:off x="271464" y="261257"/>
            <a:ext cx="8268379" cy="254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8929" defTabSz="642915" eaLnBrk="1" fontAlgn="auto" hangingPunct="1">
              <a:lnSpc>
                <a:spcPts val="5871"/>
              </a:lnSpc>
              <a:spcAft>
                <a:spcPts val="0"/>
              </a:spcAft>
              <a:defRPr/>
            </a:pPr>
            <a:r>
              <a:rPr lang="pt-BR" sz="5625" spc="418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W H A T  R E A L L Y</a:t>
            </a:r>
            <a:br>
              <a:rPr lang="pt-BR" sz="5625" spc="418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br>
              <a:rPr lang="pt-BR" sz="5625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r>
              <a:rPr lang="pt-BR" sz="9843" spc="735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</a:t>
            </a:r>
            <a:r>
              <a:rPr lang="pt-BR" sz="9843" spc="-77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A T T E R S  ?</a:t>
            </a:r>
            <a:endParaRPr lang="pt-BR" sz="9843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>
          <a:xfrm>
            <a:off x="506186" y="1812925"/>
            <a:ext cx="10858727" cy="4735513"/>
          </a:xfrm>
        </p:spPr>
        <p:txBody>
          <a:bodyPr/>
          <a:lstStyle/>
          <a:p>
            <a:pPr marL="571500" indent="-57150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Approve what is Excellent  (Philippians 1:8-11)</a:t>
            </a:r>
          </a:p>
          <a:p>
            <a:pPr marL="571500" indent="-57150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Decisions by Moses  (Hebrews 11:24-26)</a:t>
            </a:r>
          </a:p>
          <a:p>
            <a:pPr marL="571500" indent="-57150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Decisions by Joshua  (Joshua 24:15)</a:t>
            </a:r>
          </a:p>
          <a:p>
            <a:pPr marL="571500" indent="-57150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Decisions by Joseph  (Genesis 39:9)</a:t>
            </a:r>
          </a:p>
          <a:p>
            <a:pPr marL="571500" indent="-57150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Decisions by you and I (Proverbs 3:5,6;									Romans 12:1,2)</a:t>
            </a:r>
          </a:p>
        </p:txBody>
      </p:sp>
      <p:sp>
        <p:nvSpPr>
          <p:cNvPr id="3" name="Rectangle 2"/>
          <p:cNvSpPr/>
          <p:nvPr/>
        </p:nvSpPr>
        <p:spPr>
          <a:xfrm rot="492652">
            <a:off x="901411" y="314707"/>
            <a:ext cx="9855172" cy="13228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>
            <a:prstTxWarp prst="textTriangle">
              <a:avLst>
                <a:gd name="adj" fmla="val 40125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Decisions Which Really Matter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ubtitle 2"/>
          <p:cNvSpPr>
            <a:spLocks noGrp="1"/>
          </p:cNvSpPr>
          <p:nvPr>
            <p:ph type="subTitle" idx="1"/>
          </p:nvPr>
        </p:nvSpPr>
        <p:spPr>
          <a:xfrm>
            <a:off x="979488" y="1797992"/>
            <a:ext cx="10287000" cy="4837724"/>
          </a:xfrm>
        </p:spPr>
        <p:txBody>
          <a:bodyPr>
            <a:normAutofit/>
          </a:bodyPr>
          <a:lstStyle/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Timothy 1:5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the attitude and actions                             of HYPOCRISY, nor COMPARISONS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Corinthians 10:10-13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Truth must be supreme, and Faithful to Truth is the highest character trait  		(Matthew 25:21,23;   Revelation 2:10)</a:t>
            </a:r>
          </a:p>
        </p:txBody>
      </p:sp>
      <p:pic>
        <p:nvPicPr>
          <p:cNvPr id="19462" name="Picture 6" descr="Genuine quality guaranteed 100 gold label Vector Image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6"/>
          <a:stretch/>
        </p:blipFill>
        <p:spPr bwMode="auto">
          <a:xfrm>
            <a:off x="8795157" y="222284"/>
            <a:ext cx="3192835" cy="315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492652">
            <a:off x="1361624" y="221277"/>
            <a:ext cx="7569504" cy="137965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>
            <a:prstTxWarp prst="textTriangle">
              <a:avLst>
                <a:gd name="adj" fmla="val 12538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</a:rPr>
              <a:t>WHO YOU ARE: </a:t>
            </a:r>
          </a:p>
          <a:p>
            <a:pPr algn="ctr">
              <a:defRPr/>
            </a:pPr>
            <a:r>
              <a:rPr lang="en-US" sz="6600" b="1" dirty="0">
                <a:solidFill>
                  <a:srgbClr val="C00000"/>
                </a:solidFill>
              </a:rPr>
              <a:t>GENUINE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ubtitle 2"/>
          <p:cNvSpPr>
            <a:spLocks noGrp="1"/>
          </p:cNvSpPr>
          <p:nvPr>
            <p:ph type="subTitle" idx="1"/>
          </p:nvPr>
        </p:nvSpPr>
        <p:spPr>
          <a:xfrm>
            <a:off x="636815" y="2311878"/>
            <a:ext cx="10515374" cy="4546122"/>
          </a:xfrm>
        </p:spPr>
        <p:txBody>
          <a:bodyPr>
            <a:normAutofit/>
          </a:bodyPr>
          <a:lstStyle/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Jesus came from heaven to earth	(Matthew 20:25-28)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Become as children  					(Mark 9:33-37;  Matthew 18:1-4)  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Jesus --  Was He a celebrity or servant?			(Philippians 2:5-8)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Reject entitlement/privilege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sz="4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492652">
            <a:off x="-373898" y="206113"/>
            <a:ext cx="8002524" cy="194102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>
            <a:prstTxWarp prst="textTriangle">
              <a:avLst>
                <a:gd name="adj" fmla="val 40125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0070C0"/>
                </a:solidFill>
              </a:rPr>
              <a:t>WHAT YOU DO:</a:t>
            </a:r>
          </a:p>
          <a:p>
            <a:pPr algn="ctr">
              <a:defRPr/>
            </a:pPr>
            <a:r>
              <a:rPr lang="en-US" sz="5400" b="1" dirty="0">
                <a:solidFill>
                  <a:srgbClr val="C00000"/>
                </a:solidFill>
              </a:rPr>
              <a:t>SERVING</a:t>
            </a:r>
          </a:p>
        </p:txBody>
      </p:sp>
      <p:pic>
        <p:nvPicPr>
          <p:cNvPr id="21510" name="Picture 6" descr="Serve - First Baptist Granite Fa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335" y="476064"/>
            <a:ext cx="4326256" cy="167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BA38436-0264-1F7B-80C7-648C928A2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163EE6C-F6E2-E75C-89FE-C7F1B73EDA5E}"/>
              </a:ext>
            </a:extLst>
          </p:cNvPr>
          <p:cNvSpPr/>
          <p:nvPr/>
        </p:nvSpPr>
        <p:spPr>
          <a:xfrm>
            <a:off x="34506" y="240133"/>
            <a:ext cx="9756775" cy="1325562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vert="horz" lIns="91440" tIns="45720" rIns="91440" bIns="45720" rtlCol="0" anchor="b">
            <a:prstTxWarp prst="textTriangle">
              <a:avLst>
                <a:gd name="adj" fmla="val 40125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defTabSz="914400" latinLnBrk="0">
              <a:lnSpc>
                <a:spcPct val="90000"/>
              </a:lnSpc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cap="all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WHERE YOU ARE NOW</a:t>
            </a:r>
          </a:p>
        </p:txBody>
      </p:sp>
      <p:pic>
        <p:nvPicPr>
          <p:cNvPr id="1026" name="Picture 2" descr="Group Children Riding Scooter Vector Silhouette Stock Vector (Royalty ...">
            <a:extLst>
              <a:ext uri="{FF2B5EF4-FFF2-40B4-BE49-F238E27FC236}">
                <a16:creationId xmlns:a16="http://schemas.microsoft.com/office/drawing/2014/main" id="{B0C73964-7880-9D2E-43E1-FC50672586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0" r="18497" b="8152"/>
          <a:stretch/>
        </p:blipFill>
        <p:spPr bwMode="auto">
          <a:xfrm>
            <a:off x="569343" y="2498906"/>
            <a:ext cx="3571336" cy="1860187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Subtitle 2">
            <a:extLst>
              <a:ext uri="{FF2B5EF4-FFF2-40B4-BE49-F238E27FC236}">
                <a16:creationId xmlns:a16="http://schemas.microsoft.com/office/drawing/2014/main" id="{BB0A48CD-B558-FDA4-B4D3-8905EF1EA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6952" y="1414732"/>
            <a:ext cx="6124754" cy="520313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>
              <a:spcBef>
                <a:spcPct val="0"/>
              </a:spcBef>
              <a:spcAft>
                <a:spcPts val="600"/>
              </a:spcAft>
            </a:pPr>
            <a:r>
              <a:rPr lang="en-US" altLang="en-US" sz="4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was Jesus at 12 years old? (Luke 2:49-52)</a:t>
            </a:r>
          </a:p>
          <a:p>
            <a:pPr marL="342900">
              <a:spcBef>
                <a:spcPct val="0"/>
              </a:spcBef>
              <a:spcAft>
                <a:spcPts val="600"/>
              </a:spcAft>
            </a:pPr>
            <a:r>
              <a:rPr lang="en-US" altLang="en-US" sz="4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are you on the growth chart?    (Ephesians 4:13-15)</a:t>
            </a:r>
          </a:p>
          <a:p>
            <a:pPr marL="342900">
              <a:spcBef>
                <a:spcPct val="0"/>
              </a:spcBef>
              <a:spcAft>
                <a:spcPts val="600"/>
              </a:spcAft>
            </a:pPr>
            <a:r>
              <a:rPr lang="en-US" altLang="en-US" sz="4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you </a:t>
            </a:r>
            <a:r>
              <a:rPr lang="en-US" altLang="en-US" sz="4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GROW</a:t>
            </a:r>
            <a:r>
              <a:rPr lang="en-US" altLang="en-US" sz="4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be a man/woman of God?</a:t>
            </a:r>
          </a:p>
          <a:p>
            <a:pPr marL="342900">
              <a:spcBef>
                <a:spcPct val="0"/>
              </a:spcBef>
              <a:spcAft>
                <a:spcPts val="600"/>
              </a:spcAft>
            </a:pPr>
            <a:r>
              <a:rPr lang="en-US" altLang="en-US" sz="4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will you be when you grow up? </a:t>
            </a:r>
          </a:p>
        </p:txBody>
      </p:sp>
      <p:pic>
        <p:nvPicPr>
          <p:cNvPr id="1028" name="Picture 4" descr="Puberty and growing up | You Alright - Lanarkshire NHS">
            <a:extLst>
              <a:ext uri="{FF2B5EF4-FFF2-40B4-BE49-F238E27FC236}">
                <a16:creationId xmlns:a16="http://schemas.microsoft.com/office/drawing/2014/main" id="{F97CB0DC-D6CF-FB60-5D01-71CE6A60C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8"/>
          <a:stretch/>
        </p:blipFill>
        <p:spPr bwMode="auto">
          <a:xfrm>
            <a:off x="1631058" y="4359093"/>
            <a:ext cx="3571337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273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ubtitle 2"/>
          <p:cNvSpPr>
            <a:spLocks noGrp="1"/>
          </p:cNvSpPr>
          <p:nvPr>
            <p:ph type="subTitle" idx="1"/>
          </p:nvPr>
        </p:nvSpPr>
        <p:spPr>
          <a:xfrm>
            <a:off x="1269006" y="2673265"/>
            <a:ext cx="9393241" cy="3037114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8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!</a:t>
            </a:r>
            <a:r>
              <a:rPr lang="en-US" altLang="en-US" sz="6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John 3:16</a:t>
            </a:r>
          </a:p>
        </p:txBody>
      </p:sp>
      <p:sp>
        <p:nvSpPr>
          <p:cNvPr id="6" name="Rectangle 5"/>
          <p:cNvSpPr/>
          <p:nvPr/>
        </p:nvSpPr>
        <p:spPr>
          <a:xfrm rot="492652">
            <a:off x="-17148" y="1057189"/>
            <a:ext cx="11874604" cy="1391015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>
            <a:prstTxWarp prst="textTriangle">
              <a:avLst>
                <a:gd name="adj" fmla="val 16000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0070C0"/>
                </a:solidFill>
              </a:rPr>
              <a:t>What Really  Matters to GOD  ?</a:t>
            </a:r>
          </a:p>
        </p:txBody>
      </p:sp>
    </p:spTree>
    <p:extLst>
      <p:ext uri="{BB962C8B-B14F-4D97-AF65-F5344CB8AC3E}">
        <p14:creationId xmlns:p14="http://schemas.microsoft.com/office/powerpoint/2010/main" val="3572109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randomBar dir="vert"/>
      </p:transition>
    </mc:Choice>
    <mc:Fallback>
      <p:transition spd="slow">
        <p:randomBar dir="vert"/>
      </p:transition>
    </mc:Fallback>
  </mc:AlternateContent>
</p:sld>
</file>

<file path=ppt/theme/theme1.xml><?xml version="1.0" encoding="utf-8"?>
<a:theme xmlns:a="http://schemas.openxmlformats.org/drawingml/2006/main" name="Continental North America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1_Continental North America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2_Continental North America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235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Continental North America 16x9</vt:lpstr>
      <vt:lpstr>1_Continental North America 16x9</vt:lpstr>
      <vt:lpstr>2_Continental North America 16x9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bain</dc:creator>
  <cp:lastModifiedBy>shawn bain</cp:lastModifiedBy>
  <cp:revision>36</cp:revision>
  <dcterms:created xsi:type="dcterms:W3CDTF">2016-11-01T19:44:37Z</dcterms:created>
  <dcterms:modified xsi:type="dcterms:W3CDTF">2024-03-01T01:35:04Z</dcterms:modified>
</cp:coreProperties>
</file>